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5DF2A2-F7CC-4E36-AEA6-4CF966FE2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E8D566-014B-4F11-8B86-00D45861E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749552-4026-4D53-9769-02CE7BE8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77550A1-CB8A-46EB-8CB4-5B001676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E05C690-12A8-4EFE-972E-3A02E632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068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6F4B2B-9076-4D59-A226-3F3D8BA2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C24AE29-2FAE-4852-A6BB-34D93F4A2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48B7EA-09EA-4F56-B280-F716EACA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2034A97-68B6-4FE2-B8E7-7B263ACA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ED5369-70F5-4B5F-B737-FB9AB611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247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5D06426-6394-4FEF-83AF-0AB90C7F1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A744C77-D52F-496E-8794-56B6276C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A819E30-3317-4441-9888-B2CDE88D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FE8F23-E31F-46D8-816D-58B681A3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8F0395-B04F-49BA-924A-B626C5AF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733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14D48-2EFB-495C-AA3C-4B9DC3E9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F00144-91A1-4CAB-BA25-6F1896CDA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11D7B8C-DC78-4791-9C0E-727514C4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F14F3D-2E16-447F-97D8-330EB548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E4D525-1AA8-4BBE-8710-29DE2B46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57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6FCF50-6232-41BE-A2AD-7DF550B7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6AD1ED2-4855-4549-99EC-0064E4068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EAAB08F-EBE5-4C25-858C-BCCF956B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6D2900-DA5D-4E58-AAE4-AED6CFA3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E046F2E-AB85-4216-A216-F1E0F88E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297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EEC6F4-148C-4132-A0B2-BD44D072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2C33DB-E1F1-4576-B232-F340E7411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4528983-92C9-47C2-B9C2-72B2D66D2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D56D070-EFC4-444D-93B4-524012CB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2A46BA6-0AB4-4C27-AC04-9BEA7E9C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209336F-9601-4024-B564-72D8B8EB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15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DC6F4D-9666-4B86-927C-34A6D362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08C7108-0D2B-4022-B521-3A5A021D4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E00C138-7681-4FA1-B9E2-3671FD105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9C797D6-73C8-465C-8282-7CA49F91E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8EB71BF-39AA-4221-81B2-B0BC8000A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8763460-1677-4FDD-A420-F4B39927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FF59B6F-55E0-48D5-8E5E-BF8F2C29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9BF0D0F-9E34-4C74-B8A5-7C2D12CE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230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7F794-288A-4CE3-8CB5-AB2E1376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E7C92D1-5C7A-4974-80D9-B7618204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8C6E9A1-7EFD-4297-AC20-00B79F98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5A5E5EF-F0F6-4891-94B7-1B465AA1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896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5CFBE10-E023-4B6C-80F7-67313DD7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55BFF5F-64B7-46DB-A78B-3D3D147B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863F348-E1B1-4115-B3F5-5DF6ADF7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51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C3CE4-5193-4027-9446-A9F6DEF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B8787A-457C-4ACE-9617-C1E04E424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0FD09CC-1735-4E94-91DA-E5D2ED76F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4FD1BCE-12D6-4DC4-8F25-7BBE08EA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469E450-0297-4F5D-AFBE-48AA5AB1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A5955F9-5256-48BA-B5AC-7735CE23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50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F311B2-C64A-47FD-9DBA-974A3E3F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66495D9-F255-45D1-93CA-EB659E2A0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4EE323A-8666-4360-BB27-F75CACF7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017739D-9812-4B71-8ED4-3CD215BB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F5CD5A7-0E7F-47F0-83D5-317E5AAC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B442BA-5038-4AC7-AC14-FCE4706B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915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4FAC1DC-3A90-458B-BF8D-0C998AD4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C234B54-8DF7-486E-BD0D-AF6F45EF5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CB37CF4-42D1-4619-A13D-631D246E2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3ADB1-B31D-47B7-975F-5B955B5E27E4}" type="datetimeFigureOut">
              <a:rPr lang="sl-SI" smtClean="0"/>
              <a:t>4. 01. 2022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2DF45D-4351-4160-9D9E-146A57D7B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361976A-96BE-4141-A1A2-A24D9BC8F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2D68-994E-4CD2-A0FA-394156B485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50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1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8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07CBAC-B03E-4570-BC8F-4D30B6727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2A9855B-3F31-4F79-8F8A-BD2A6783CD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DF19EC-25F8-46C5-A548-E0FD7B390F2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8164" y="46132"/>
            <a:ext cx="9672917" cy="6722125"/>
          </a:xfrm>
          <a:prstGeom prst="rect">
            <a:avLst/>
          </a:prstGeom>
        </p:spPr>
      </p:pic>
      <p:pic>
        <p:nvPicPr>
          <p:cNvPr id="6" name="Teddy bear">
            <a:hlinkClick r:id="" action="ppaction://media"/>
            <a:extLst>
              <a:ext uri="{FF2B5EF4-FFF2-40B4-BE49-F238E27FC236}">
                <a16:creationId xmlns:a16="http://schemas.microsoft.com/office/drawing/2014/main" id="{38C1406D-2D1B-4E97-91DF-DF1CF9ED42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108325" y="3114675"/>
            <a:ext cx="487363" cy="487363"/>
          </a:xfrm>
          <a:prstGeom prst="rect">
            <a:avLst/>
          </a:prstGeom>
        </p:spPr>
      </p:pic>
      <p:pic>
        <p:nvPicPr>
          <p:cNvPr id="7" name="Car">
            <a:hlinkClick r:id="" action="ppaction://media"/>
            <a:extLst>
              <a:ext uri="{FF2B5EF4-FFF2-40B4-BE49-F238E27FC236}">
                <a16:creationId xmlns:a16="http://schemas.microsoft.com/office/drawing/2014/main" id="{4B89D57E-D5CC-46D2-AFFA-7BFCFC6A22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381313" y="3114674"/>
            <a:ext cx="487363" cy="487363"/>
          </a:xfrm>
          <a:prstGeom prst="rect">
            <a:avLst/>
          </a:prstGeom>
        </p:spPr>
      </p:pic>
      <p:pic>
        <p:nvPicPr>
          <p:cNvPr id="8" name="Plane">
            <a:hlinkClick r:id="" action="ppaction://media"/>
            <a:extLst>
              <a:ext uri="{FF2B5EF4-FFF2-40B4-BE49-F238E27FC236}">
                <a16:creationId xmlns:a16="http://schemas.microsoft.com/office/drawing/2014/main" id="{36567B14-2292-43D7-8C1F-E9ACB73CA5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537339" y="2931923"/>
            <a:ext cx="487363" cy="487363"/>
          </a:xfrm>
          <a:prstGeom prst="rect">
            <a:avLst/>
          </a:prstGeom>
        </p:spPr>
      </p:pic>
      <p:pic>
        <p:nvPicPr>
          <p:cNvPr id="9" name="Helicopter">
            <a:hlinkClick r:id="" action="ppaction://media"/>
            <a:extLst>
              <a:ext uri="{FF2B5EF4-FFF2-40B4-BE49-F238E27FC236}">
                <a16:creationId xmlns:a16="http://schemas.microsoft.com/office/drawing/2014/main" id="{4B644D1A-2B36-4A02-8AE1-ADCF10D10C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694303" y="3017324"/>
            <a:ext cx="487363" cy="487363"/>
          </a:xfrm>
          <a:prstGeom prst="rect">
            <a:avLst/>
          </a:prstGeom>
        </p:spPr>
      </p:pic>
      <p:pic>
        <p:nvPicPr>
          <p:cNvPr id="10" name="robot">
            <a:hlinkClick r:id="" action="ppaction://media"/>
            <a:extLst>
              <a:ext uri="{FF2B5EF4-FFF2-40B4-BE49-F238E27FC236}">
                <a16:creationId xmlns:a16="http://schemas.microsoft.com/office/drawing/2014/main" id="{2E643CFC-0D85-4722-BD61-DB030FE7F49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886513" y="3068637"/>
            <a:ext cx="487363" cy="487363"/>
          </a:xfrm>
          <a:prstGeom prst="rect">
            <a:avLst/>
          </a:prstGeom>
        </p:spPr>
      </p:pic>
      <p:pic>
        <p:nvPicPr>
          <p:cNvPr id="11" name="train">
            <a:hlinkClick r:id="" action="ppaction://media"/>
            <a:extLst>
              <a:ext uri="{FF2B5EF4-FFF2-40B4-BE49-F238E27FC236}">
                <a16:creationId xmlns:a16="http://schemas.microsoft.com/office/drawing/2014/main" id="{E7D97D94-EAC1-4F04-8C5E-5F192A7C887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906434" y="3068636"/>
            <a:ext cx="487363" cy="487363"/>
          </a:xfrm>
          <a:prstGeom prst="rect">
            <a:avLst/>
          </a:prstGeom>
        </p:spPr>
      </p:pic>
      <p:pic>
        <p:nvPicPr>
          <p:cNvPr id="12" name="kite">
            <a:hlinkClick r:id="" action="ppaction://media"/>
            <a:extLst>
              <a:ext uri="{FF2B5EF4-FFF2-40B4-BE49-F238E27FC236}">
                <a16:creationId xmlns:a16="http://schemas.microsoft.com/office/drawing/2014/main" id="{93F781B8-3E81-4463-9878-881EFD3BC9F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278654" y="4448454"/>
            <a:ext cx="487363" cy="487363"/>
          </a:xfrm>
          <a:prstGeom prst="rect">
            <a:avLst/>
          </a:prstGeom>
        </p:spPr>
      </p:pic>
      <p:pic>
        <p:nvPicPr>
          <p:cNvPr id="13" name="marbles">
            <a:hlinkClick r:id="" action="ppaction://media"/>
            <a:extLst>
              <a:ext uri="{FF2B5EF4-FFF2-40B4-BE49-F238E27FC236}">
                <a16:creationId xmlns:a16="http://schemas.microsoft.com/office/drawing/2014/main" id="{6C3BF36E-8B0F-4B67-9866-68EF1A765AD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061853" y="4912611"/>
            <a:ext cx="487363" cy="487363"/>
          </a:xfrm>
          <a:prstGeom prst="rect">
            <a:avLst/>
          </a:prstGeom>
        </p:spPr>
      </p:pic>
      <p:pic>
        <p:nvPicPr>
          <p:cNvPr id="14" name="playing cards">
            <a:hlinkClick r:id="" action="ppaction://media"/>
            <a:extLst>
              <a:ext uri="{FF2B5EF4-FFF2-40B4-BE49-F238E27FC236}">
                <a16:creationId xmlns:a16="http://schemas.microsoft.com/office/drawing/2014/main" id="{97583863-F56A-4825-82BE-AAAD3BB472F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034972" y="5488034"/>
            <a:ext cx="487363" cy="487363"/>
          </a:xfrm>
          <a:prstGeom prst="rect">
            <a:avLst/>
          </a:prstGeom>
        </p:spPr>
      </p:pic>
      <p:pic>
        <p:nvPicPr>
          <p:cNvPr id="15" name="truck">
            <a:hlinkClick r:id="" action="ppaction://media"/>
            <a:extLst>
              <a:ext uri="{FF2B5EF4-FFF2-40B4-BE49-F238E27FC236}">
                <a16:creationId xmlns:a16="http://schemas.microsoft.com/office/drawing/2014/main" id="{B0D5A5A4-8D07-472E-9897-37446339E9A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841780" y="5722238"/>
            <a:ext cx="487363" cy="487363"/>
          </a:xfrm>
          <a:prstGeom prst="rect">
            <a:avLst/>
          </a:prstGeom>
        </p:spPr>
      </p:pic>
      <p:pic>
        <p:nvPicPr>
          <p:cNvPr id="16" name="a yoyo">
            <a:hlinkClick r:id="" action="ppaction://media"/>
            <a:extLst>
              <a:ext uri="{FF2B5EF4-FFF2-40B4-BE49-F238E27FC236}">
                <a16:creationId xmlns:a16="http://schemas.microsoft.com/office/drawing/2014/main" id="{604C852F-C65B-4078-BC6C-05B9FD14CC9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748867" y="4269255"/>
            <a:ext cx="487363" cy="487363"/>
          </a:xfrm>
          <a:prstGeom prst="rect">
            <a:avLst/>
          </a:prstGeom>
        </p:spPr>
      </p:pic>
      <p:pic>
        <p:nvPicPr>
          <p:cNvPr id="17" name="building bricks">
            <a:hlinkClick r:id="" action="ppaction://media"/>
            <a:extLst>
              <a:ext uri="{FF2B5EF4-FFF2-40B4-BE49-F238E27FC236}">
                <a16:creationId xmlns:a16="http://schemas.microsoft.com/office/drawing/2014/main" id="{202B60E8-04E9-43D6-B87B-DD646D66609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975398" y="4498695"/>
            <a:ext cx="487363" cy="487363"/>
          </a:xfrm>
          <a:prstGeom prst="rect">
            <a:avLst/>
          </a:prstGeom>
        </p:spPr>
      </p:pic>
      <p:pic>
        <p:nvPicPr>
          <p:cNvPr id="18" name="doll">
            <a:hlinkClick r:id="" action="ppaction://media"/>
            <a:extLst>
              <a:ext uri="{FF2B5EF4-FFF2-40B4-BE49-F238E27FC236}">
                <a16:creationId xmlns:a16="http://schemas.microsoft.com/office/drawing/2014/main" id="{C864FEC5-ADB8-4245-B816-6B0970C4A1D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252445" y="4668929"/>
            <a:ext cx="487363" cy="487363"/>
          </a:xfrm>
          <a:prstGeom prst="rect">
            <a:avLst/>
          </a:prstGeom>
        </p:spPr>
      </p:pic>
      <p:pic>
        <p:nvPicPr>
          <p:cNvPr id="19" name="ball">
            <a:hlinkClick r:id="" action="ppaction://media"/>
            <a:extLst>
              <a:ext uri="{FF2B5EF4-FFF2-40B4-BE49-F238E27FC236}">
                <a16:creationId xmlns:a16="http://schemas.microsoft.com/office/drawing/2014/main" id="{DD89E4A3-EB75-4986-8801-C09847276FD3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024702" y="5489739"/>
            <a:ext cx="487363" cy="487363"/>
          </a:xfrm>
          <a:prstGeom prst="rect">
            <a:avLst/>
          </a:prstGeom>
        </p:spPr>
      </p:pic>
      <p:pic>
        <p:nvPicPr>
          <p:cNvPr id="20" name="Play station">
            <a:hlinkClick r:id="" action="ppaction://media"/>
            <a:extLst>
              <a:ext uri="{FF2B5EF4-FFF2-40B4-BE49-F238E27FC236}">
                <a16:creationId xmlns:a16="http://schemas.microsoft.com/office/drawing/2014/main" id="{02820180-DB73-440D-B094-B8FBC0A832AF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207624" y="55256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9"/>
    </mc:Choice>
    <mc:Fallback>
      <p:transition spd="slow" advTm="3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8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8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6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1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7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Širokozaslonsko</PresentationFormat>
  <Paragraphs>0</Paragraphs>
  <Slides>1</Slides>
  <Notes>0</Notes>
  <HiddenSlides>0</HiddenSlides>
  <MMClips>15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 Kralj</dc:creator>
  <cp:lastModifiedBy>Petra Kralj</cp:lastModifiedBy>
  <cp:revision>2</cp:revision>
  <dcterms:created xsi:type="dcterms:W3CDTF">2022-01-04T08:21:02Z</dcterms:created>
  <dcterms:modified xsi:type="dcterms:W3CDTF">2022-01-04T08:44:05Z</dcterms:modified>
</cp:coreProperties>
</file>