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35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5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31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79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18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90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0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9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83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47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257D-EE5D-4850-B552-491A70CEE861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A62C-0065-45D0-99C8-D6C77F584B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1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22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Spotlight, Limelight, Lighting, Lights, Stage, Sh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70" y="159165"/>
            <a:ext cx="2815096" cy="19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oor, Entrance, Open, Lock, Key, Security, Locked, S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43" y="65767"/>
            <a:ext cx="4108405" cy="6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t, Cat'S Cradle, Sweet, Animal, Pet, Cat'S Ey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8" y="4890151"/>
            <a:ext cx="1458995" cy="14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g, Doggie, Bone, Dog Collar, Cub, Puppy, Home, Cu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03" y="2753118"/>
            <a:ext cx="878378" cy="10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thropomorphized Animals, Bunny, Cartoon, Easter, Fu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68" y="2671142"/>
            <a:ext cx="688024" cy="11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arrot, Bird, White, Happy, Bea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85" y="159164"/>
            <a:ext cx="712860" cy="14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ish, Tropical Fish, Sea, Exotic Fish, Long No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2720840"/>
            <a:ext cx="1537944" cy="10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Mouse, Rat, Rodent, Animal, Pest, Tail, Mice, Sm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76" y="5631531"/>
            <a:ext cx="1277401" cy="6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34CDAC9-95F9-4660-B061-2154A0B8C4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881" r="93083">
                        <a14:foregroundMark x1="22530" y1="77317" x2="18379" y2="55366"/>
                        <a14:foregroundMark x1="18379" y1="55366" x2="22134" y2="44878"/>
                        <a14:foregroundMark x1="37352" y1="28537" x2="61858" y2="41463"/>
                        <a14:foregroundMark x1="62253" y1="70244" x2="62253" y2="77805"/>
                        <a14:foregroundMark x1="67984" y1="35122" x2="67984" y2="35122"/>
                        <a14:foregroundMark x1="93083" y1="27561" x2="93083" y2="27561"/>
                        <a14:foregroundMark x1="86364" y1="33902" x2="86364" y2="33902"/>
                        <a14:foregroundMark x1="61858" y1="50732" x2="43083" y2="44146"/>
                        <a14:foregroundMark x1="18577" y1="35610" x2="33992" y2="23171"/>
                        <a14:foregroundMark x1="33992" y1="23171" x2="34387" y2="22683"/>
                        <a14:foregroundMark x1="30830" y1="20488" x2="32213" y2="49756"/>
                        <a14:foregroundMark x1="23320" y1="20976" x2="33794" y2="20976"/>
                        <a14:foregroundMark x1="88142" y1="32927" x2="88142" y2="329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9239" y="1421786"/>
            <a:ext cx="1463876" cy="118614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ED11C4A-3625-4252-ADF8-C09FD551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415" l="9901" r="89901">
                        <a14:foregroundMark x1="24356" y1="16098" x2="75248" y2="54390"/>
                        <a14:foregroundMark x1="75248" y1="37317" x2="53663" y2="35854"/>
                        <a14:foregroundMark x1="53267" y1="41220" x2="17030" y2="20244"/>
                        <a14:foregroundMark x1="62178" y1="93415" x2="62178" y2="9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36" y="3870552"/>
            <a:ext cx="1647721" cy="1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FE050C2-CE72-4A4D-AA46-8838DDE5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18" y="1342903"/>
            <a:ext cx="1636166" cy="13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1EF31318-CC01-4AC4-9DC4-EAEF5F9F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805" b="93415" l="9901" r="89901">
                        <a14:foregroundMark x1="66535" y1="93415" x2="66535" y2="93415"/>
                        <a14:foregroundMark x1="85545" y1="7805" x2="85545" y2="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4" y="3568355"/>
            <a:ext cx="1655730" cy="13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E622926A-B6E0-47DC-BB46-291898A6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024" b="92927" l="9901" r="89901">
                        <a14:foregroundMark x1="64158" y1="9268" x2="64158" y2="9268"/>
                        <a14:foregroundMark x1="51881" y1="92927" x2="51881" y2="9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81" y="2431376"/>
            <a:ext cx="1654455" cy="13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ig, Cute, Tongue, Smile, Happy, Far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6" y="404665"/>
            <a:ext cx="1181366" cy="9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uck, Bird, Duckling, Yellow, Cute, Mallard, Ogar, Bea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20" y="4079705"/>
            <a:ext cx="810841" cy="12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ear, Teddy-Bear, Grizzly, Animals, Sit, Bears, Cute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/>
          <a:stretch/>
        </p:blipFill>
        <p:spPr bwMode="auto">
          <a:xfrm>
            <a:off x="3458804" y="5270513"/>
            <a:ext cx="826081" cy="10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range, Fox, Animal, Tail, Fur, Sh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1" y="1542094"/>
            <a:ext cx="1475187" cy="10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witter, Tweet, Bird, Funny, Cute, Blue, Messagi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79" y="338823"/>
            <a:ext cx="1060147" cy="10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nt, Insect, Animal, Cartoon, Legs, Watch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85" y="291674"/>
            <a:ext cx="889383" cy="10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jeZBesedilom 21"/>
          <p:cNvSpPr txBox="1"/>
          <p:nvPr/>
        </p:nvSpPr>
        <p:spPr>
          <a:xfrm>
            <a:off x="7644173" y="2576260"/>
            <a:ext cx="30963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Century Gothic" panose="020B0502020202020204" pitchFamily="34" charset="0"/>
              </a:rPr>
              <a:t>THIS IS …</a:t>
            </a:r>
          </a:p>
          <a:p>
            <a:endParaRPr lang="sl-SI" sz="1400" dirty="0">
              <a:latin typeface="Century Gothic" panose="020B0502020202020204" pitchFamily="34" charset="0"/>
            </a:endParaRPr>
          </a:p>
          <a:p>
            <a:r>
              <a:rPr lang="sl-SI" sz="3200" dirty="0">
                <a:latin typeface="Century Gothic" panose="020B0502020202020204" pitchFamily="34" charset="0"/>
              </a:rPr>
              <a:t>IT IS … </a:t>
            </a:r>
            <a:r>
              <a:rPr lang="sl-SI" sz="2000" dirty="0">
                <a:latin typeface="Century Gothic" panose="020B0502020202020204" pitchFamily="34" charset="0"/>
              </a:rPr>
              <a:t>(COLOUR)</a:t>
            </a:r>
          </a:p>
          <a:p>
            <a:endParaRPr lang="sl-SI" sz="1400" dirty="0">
              <a:latin typeface="Century Gothic" panose="020B0502020202020204" pitchFamily="34" charset="0"/>
            </a:endParaRPr>
          </a:p>
          <a:p>
            <a:r>
              <a:rPr lang="sl-SI" sz="3200" dirty="0">
                <a:latin typeface="Century Gothic" panose="020B0502020202020204" pitchFamily="34" charset="0"/>
              </a:rPr>
              <a:t>IT IS … </a:t>
            </a:r>
            <a:r>
              <a:rPr lang="sl-SI" sz="2000" dirty="0">
                <a:latin typeface="Century Gothic" panose="020B0502020202020204" pitchFamily="34" charset="0"/>
              </a:rPr>
              <a:t>(BIG/SMALL)</a:t>
            </a:r>
          </a:p>
          <a:p>
            <a:endParaRPr lang="sl-SI" sz="1400" dirty="0">
              <a:latin typeface="Century Gothic" panose="020B0502020202020204" pitchFamily="34" charset="0"/>
            </a:endParaRPr>
          </a:p>
          <a:p>
            <a:r>
              <a:rPr lang="sl-SI" sz="3200" dirty="0">
                <a:latin typeface="Century Gothic" panose="020B0502020202020204" pitchFamily="34" charset="0"/>
              </a:rPr>
              <a:t>I LIKE IT/	         I DON‘T LIKE IT</a:t>
            </a:r>
          </a:p>
        </p:txBody>
      </p:sp>
      <p:pic>
        <p:nvPicPr>
          <p:cNvPr id="7170" name="Picture 2" descr="thumbs up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42" y="4472842"/>
            <a:ext cx="830880" cy="8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umbs dow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14" y="506617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rtist, Colorful, Paint Brush, Palett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522" y="2826006"/>
            <a:ext cx="849284" cy="92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70114" y="3870553"/>
            <a:ext cx="864096" cy="879871"/>
          </a:xfrm>
          <a:prstGeom prst="rect">
            <a:avLst/>
          </a:prstGeom>
        </p:spPr>
      </p:pic>
      <p:sp>
        <p:nvSpPr>
          <p:cNvPr id="30" name="Pravokotnik 29"/>
          <p:cNvSpPr/>
          <p:nvPr/>
        </p:nvSpPr>
        <p:spPr>
          <a:xfrm>
            <a:off x="119336" y="159164"/>
            <a:ext cx="5472608" cy="6582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40000" dirty="0">
              <a:latin typeface="Century Gothic" panose="020B0502020202020204" pitchFamily="34" charset="0"/>
            </a:endParaRPr>
          </a:p>
        </p:txBody>
      </p:sp>
      <p:pic>
        <p:nvPicPr>
          <p:cNvPr id="7180" name="Picture 12" descr="Door, Entrance, Open, Lock, Key, Security, Locked, Saf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48"/>
          <a:stretch/>
        </p:blipFill>
        <p:spPr bwMode="auto">
          <a:xfrm>
            <a:off x="2938314" y="65768"/>
            <a:ext cx="26536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7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0"/>
    </mc:Choice>
    <mc:Fallback xmlns="">
      <p:transition spd="slow" advTm="30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2731 L 0.30411 -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4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122E-6 -3.33333E-6 L 0.32365 0.056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929E-7 1.11111E-6 L 0.38682 -0.67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1" y="-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453E-6 -4.07407E-6 L 0.37822 -0.476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1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818E-6 -1.85185E-6 L 0.39346 -0.302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7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595E-6 0 L 0.37757 -0.10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236E-6 4.81481E-6 L 0.39919 0.037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5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159E-6 2.22222E-6 L 0.49921 -0.69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54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043E-6 1.11022E-16 L 0.49831 -0.502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79E-6 -4.44444E-6 L 0.48228 -0.3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8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911E-6 -1.11111E-6 L 0.50286 -0.116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41E-6 1.85185E-6 L 0.51393 0.058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7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512E-6 -3.7037E-7 L 0.61747 -0.656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7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9114E-7 4.44444E-6 L 0.61513 -0.4435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5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584E-6 -4.44444E-6 L 0.64235 -0.282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18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257E-6 -1.48148E-6 L 0.63753 -0.124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0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192E-6 1.48148E-6 L 0.63988 0.04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87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567" x="8732838" y="2522538"/>
          <p14:tracePt t="5597" x="8739188" y="2522538"/>
          <p14:tracePt t="5613" x="8755063" y="2514600"/>
          <p14:tracePt t="5621" x="8777288" y="2498725"/>
          <p14:tracePt t="5631" x="8809038" y="2476500"/>
          <p14:tracePt t="5648" x="8847138" y="2416175"/>
          <p14:tracePt t="5665" x="8861425" y="2378075"/>
          <p14:tracePt t="5682" x="8861425" y="2346325"/>
          <p14:tracePt t="5698" x="8861425" y="2301875"/>
          <p14:tracePt t="5698" x="8861425" y="2270125"/>
          <p14:tracePt t="5715" x="8891588" y="2217738"/>
          <p14:tracePt t="5732" x="8967788" y="2163763"/>
          <p14:tracePt t="5748" x="9067800" y="2103438"/>
          <p14:tracePt t="5765" x="9136063" y="2065338"/>
          <p14:tracePt t="5781" x="9166225" y="2011363"/>
          <p14:tracePt t="5798" x="9204325" y="1958975"/>
          <p14:tracePt t="5815" x="9226550" y="1897063"/>
          <p14:tracePt t="5831" x="9302750" y="1806575"/>
          <p14:tracePt t="5848" x="9348788" y="1752600"/>
          <p14:tracePt t="5865" x="9386888" y="1714500"/>
          <p14:tracePt t="5881" x="9410700" y="1676400"/>
          <p14:tracePt t="5898" x="9424988" y="1646238"/>
          <p14:tracePt t="5915" x="9432925" y="1616075"/>
          <p14:tracePt t="5931" x="9455150" y="1562100"/>
          <p14:tracePt t="5948" x="9471025" y="1516063"/>
          <p14:tracePt t="5948" x="9486900" y="1485900"/>
          <p14:tracePt t="5965" x="9509125" y="1439863"/>
          <p14:tracePt t="5981" x="9531350" y="1371600"/>
          <p14:tracePt t="5998" x="9569450" y="1295400"/>
          <p14:tracePt t="6015" x="9593263" y="1227138"/>
          <p14:tracePt t="6031" x="9615488" y="1173163"/>
          <p14:tracePt t="6048" x="9623425" y="1120775"/>
          <p14:tracePt t="6065" x="9639300" y="1074738"/>
          <p14:tracePt t="6081" x="9645650" y="990600"/>
          <p14:tracePt t="6098" x="9645650" y="914400"/>
          <p14:tracePt t="6115" x="9645650" y="846138"/>
          <p14:tracePt t="6132" x="9631363" y="784225"/>
          <p14:tracePt t="6148" x="9615488" y="731838"/>
          <p14:tracePt t="6165" x="9569450" y="669925"/>
          <p14:tracePt t="6181" x="9509125" y="617538"/>
          <p14:tracePt t="6198" x="9424988" y="563563"/>
          <p14:tracePt t="6198" x="9378950" y="541338"/>
          <p14:tracePt t="6215" x="9296400" y="487363"/>
          <p14:tracePt t="6231" x="9188450" y="441325"/>
          <p14:tracePt t="6248" x="9097963" y="403225"/>
          <p14:tracePt t="6265" x="8999538" y="373063"/>
          <p14:tracePt t="6281" x="8899525" y="358775"/>
          <p14:tracePt t="6298" x="8785225" y="358775"/>
          <p14:tracePt t="6315" x="8701088" y="350838"/>
          <p14:tracePt t="6331" x="8624888" y="350838"/>
          <p14:tracePt t="6348" x="8564563" y="365125"/>
          <p14:tracePt t="6365" x="8466138" y="388938"/>
          <p14:tracePt t="6381" x="8351838" y="411163"/>
          <p14:tracePt t="6398" x="8221663" y="457200"/>
          <p14:tracePt t="6415" x="8129588" y="511175"/>
          <p14:tracePt t="6431" x="8053388" y="555625"/>
          <p14:tracePt t="6448" x="7977188" y="601663"/>
          <p14:tracePt t="6449" x="7932738" y="631825"/>
          <p14:tracePt t="6465" x="7848600" y="685800"/>
          <p14:tracePt t="6482" x="7764463" y="739775"/>
          <p14:tracePt t="6498" x="7710488" y="800100"/>
          <p14:tracePt t="6515" x="7672388" y="860425"/>
          <p14:tracePt t="6532" x="7658100" y="906463"/>
          <p14:tracePt t="6548" x="7642225" y="952500"/>
          <p14:tracePt t="6565" x="7627938" y="1006475"/>
          <p14:tracePt t="6581" x="7596188" y="1112838"/>
          <p14:tracePt t="6598" x="7581900" y="1203325"/>
          <p14:tracePt t="6615" x="7581900" y="1273175"/>
          <p14:tracePt t="6632" x="7581900" y="1355725"/>
          <p14:tracePt t="6648" x="7573963" y="1455738"/>
          <p14:tracePt t="6665" x="7573963" y="1562100"/>
          <p14:tracePt t="6681" x="7573963" y="1676400"/>
          <p14:tracePt t="6698" x="7620000" y="1806575"/>
          <p14:tracePt t="6699" x="7642225" y="1882775"/>
          <p14:tracePt t="6715" x="7680325" y="1997075"/>
          <p14:tracePt t="6732" x="7726363" y="2111375"/>
          <p14:tracePt t="6748" x="7794625" y="2225675"/>
          <p14:tracePt t="6765" x="7848600" y="2316163"/>
          <p14:tracePt t="6781" x="7908925" y="2408238"/>
          <p14:tracePt t="6798" x="7977188" y="2468563"/>
          <p14:tracePt t="6815" x="8047038" y="2522538"/>
          <p14:tracePt t="6832" x="8183563" y="2574925"/>
          <p14:tracePt t="6848" x="8289925" y="2598738"/>
          <p14:tracePt t="6865" x="8434388" y="2613025"/>
          <p14:tracePt t="6881" x="8580438" y="2613025"/>
          <p14:tracePt t="6898" x="8709025" y="2613025"/>
          <p14:tracePt t="6915" x="8839200" y="2613025"/>
          <p14:tracePt t="6931" x="8975725" y="2613025"/>
          <p14:tracePt t="6948" x="9097963" y="2598738"/>
          <p14:tracePt t="6948" x="9144000" y="2574925"/>
          <p14:tracePt t="6965" x="9242425" y="2522538"/>
          <p14:tracePt t="6982" x="9318625" y="2438400"/>
          <p14:tracePt t="6998" x="9394825" y="2339975"/>
          <p14:tracePt t="7015" x="9440863" y="2232025"/>
          <p14:tracePt t="7031" x="9478963" y="2133600"/>
          <p14:tracePt t="7048" x="9525000" y="2035175"/>
          <p14:tracePt t="7065" x="9555163" y="1920875"/>
          <p14:tracePt t="7081" x="9577388" y="1752600"/>
          <p14:tracePt t="7098" x="9585325" y="1676400"/>
          <p14:tracePt t="7115" x="9593263" y="1608138"/>
          <p14:tracePt t="7132" x="9593263" y="1546225"/>
          <p14:tracePt t="7148" x="9593263" y="1501775"/>
          <p14:tracePt t="7165" x="9593263" y="1463675"/>
          <p14:tracePt t="7181" x="9585325" y="1417638"/>
          <p14:tracePt t="7198" x="9563100" y="1363663"/>
          <p14:tracePt t="7215" x="9547225" y="1333500"/>
          <p14:tracePt t="7231" x="9517063" y="1287463"/>
          <p14:tracePt t="7248" x="9493250" y="1241425"/>
          <p14:tracePt t="7265" x="9463088" y="1189038"/>
          <p14:tracePt t="7282" x="9424988" y="1143000"/>
          <p14:tracePt t="7298" x="9394825" y="1104900"/>
          <p14:tracePt t="7315" x="9340850" y="1074738"/>
          <p14:tracePt t="7331" x="9242425" y="1028700"/>
          <p14:tracePt t="7348" x="9182100" y="1006475"/>
          <p14:tracePt t="7365" x="9105900" y="974725"/>
          <p14:tracePt t="7381" x="9043988" y="952500"/>
          <p14:tracePt t="7398" x="8961438" y="936625"/>
          <p14:tracePt t="7415" x="8885238" y="930275"/>
          <p14:tracePt t="7431" x="8815388" y="906463"/>
          <p14:tracePt t="7448" x="8755063" y="898525"/>
          <p14:tracePt t="7449" x="8732838" y="898525"/>
          <p14:tracePt t="7465" x="8678863" y="884238"/>
          <p14:tracePt t="7482" x="8640763" y="884238"/>
          <p14:tracePt t="7498" x="8610600" y="884238"/>
          <p14:tracePt t="7515" x="8564563" y="884238"/>
          <p14:tracePt t="7532" x="8510588" y="884238"/>
          <p14:tracePt t="7548" x="8458200" y="898525"/>
          <p14:tracePt t="7565" x="8382000" y="922338"/>
          <p14:tracePt t="7581" x="8328025" y="944563"/>
          <p14:tracePt t="7598" x="8275638" y="982663"/>
          <p14:tracePt t="7615" x="8221663" y="1028700"/>
          <p14:tracePt t="7632" x="8191500" y="1050925"/>
          <p14:tracePt t="7648" x="8161338" y="1082675"/>
          <p14:tracePt t="7665" x="8145463" y="1120775"/>
          <p14:tracePt t="7682" x="8123238" y="1150938"/>
          <p14:tracePt t="7698" x="8115300" y="1196975"/>
          <p14:tracePt t="7699" x="8099425" y="1211263"/>
          <p14:tracePt t="7715" x="8091488" y="1257300"/>
          <p14:tracePt t="7731" x="8069263" y="1311275"/>
          <p14:tracePt t="7748" x="8053388" y="1371600"/>
          <p14:tracePt t="7765" x="8039100" y="1439863"/>
          <p14:tracePt t="7782" x="8023225" y="1493838"/>
          <p14:tracePt t="7798" x="8001000" y="1554163"/>
          <p14:tracePt t="7815" x="7993063" y="1616075"/>
          <p14:tracePt t="7833" x="7962900" y="1706563"/>
          <p14:tracePt t="7848" x="7939088" y="1774825"/>
          <p14:tracePt t="7865" x="7916863" y="1828800"/>
          <p14:tracePt t="7881" x="7908925" y="1858963"/>
          <p14:tracePt t="7898" x="7894638" y="1889125"/>
          <p14:tracePt t="7915" x="7886700" y="1935163"/>
          <p14:tracePt t="7932" x="7886700" y="1989138"/>
          <p14:tracePt t="7948" x="7886700" y="2027238"/>
          <p14:tracePt t="7949" x="7886700" y="2057400"/>
          <p14:tracePt t="7965" x="7886700" y="2103438"/>
          <p14:tracePt t="7981" x="7886700" y="2141538"/>
          <p14:tracePt t="7998" x="7886700" y="2171700"/>
          <p14:tracePt t="8015" x="7886700" y="2193925"/>
          <p14:tracePt t="8032" x="7894638" y="2217738"/>
          <p14:tracePt t="8048" x="7908925" y="2239963"/>
          <p14:tracePt t="8065" x="7916863" y="2263775"/>
          <p14:tracePt t="8082" x="7924800" y="2278063"/>
          <p14:tracePt t="8098" x="7924800" y="2286000"/>
          <p14:tracePt t="8115" x="7932738" y="2301875"/>
          <p14:tracePt t="8132" x="7939088" y="2301875"/>
          <p14:tracePt t="8148" x="7947025" y="2308225"/>
          <p14:tracePt t="8165" x="7954963" y="2316163"/>
          <p14:tracePt t="8181" x="7970838" y="2324100"/>
          <p14:tracePt t="8198" x="7985125" y="2339975"/>
          <p14:tracePt t="8215" x="8001000" y="2354263"/>
          <p14:tracePt t="8232" x="8008938" y="2354263"/>
          <p14:tracePt t="8737" x="8008938" y="2370138"/>
          <p14:tracePt t="8745" x="8008938" y="2384425"/>
          <p14:tracePt t="8767" x="7993063" y="2416175"/>
          <p14:tracePt t="8782" x="7970838" y="2454275"/>
          <p14:tracePt t="8798" x="7947025" y="2484438"/>
          <p14:tracePt t="8815" x="7932738" y="2552700"/>
          <p14:tracePt t="8831" x="7916863" y="2606675"/>
          <p14:tracePt t="8849" x="7894638" y="2667000"/>
          <p14:tracePt t="8865" x="7848600" y="2743200"/>
          <p14:tracePt t="8882" x="7786688" y="2841625"/>
          <p14:tracePt t="8898" x="7742238" y="2941638"/>
          <p14:tracePt t="8915" x="7718425" y="2994025"/>
          <p14:tracePt t="8932" x="7718425" y="3001963"/>
          <p14:tracePt t="8965" x="7718425" y="3009900"/>
          <p14:tracePt t="8981" x="7726363" y="3025775"/>
          <p14:tracePt t="8987" x="7742238" y="3040063"/>
          <p14:tracePt t="8998" x="7742238" y="3048000"/>
          <p14:tracePt t="9015" x="7764463" y="3070225"/>
          <p14:tracePt t="9032" x="7780338" y="3078163"/>
          <p14:tracePt t="9048" x="7794625" y="3086100"/>
          <p14:tracePt t="9065" x="7810500" y="3094038"/>
          <p14:tracePt t="9082" x="7818438" y="3101975"/>
          <p14:tracePt t="9098" x="7840663" y="3108325"/>
          <p14:tracePt t="9115" x="7856538" y="3116263"/>
          <p14:tracePt t="9131" x="7886700" y="3116263"/>
          <p14:tracePt t="9148" x="7924800" y="3116263"/>
          <p14:tracePt t="9165" x="7962900" y="3116263"/>
          <p14:tracePt t="9182" x="8008938" y="3116263"/>
          <p14:tracePt t="9198" x="8039100" y="3116263"/>
          <p14:tracePt t="9199" x="8061325" y="3116263"/>
          <p14:tracePt t="9215" x="8091488" y="3116263"/>
          <p14:tracePt t="9232" x="8115300" y="3116263"/>
          <p14:tracePt t="9248" x="8129588" y="3116263"/>
          <p14:tracePt t="9265" x="8145463" y="3116263"/>
          <p14:tracePt t="9282" x="8161338" y="3116263"/>
          <p14:tracePt t="9298" x="8175625" y="3116263"/>
          <p14:tracePt t="9315" x="8205788" y="3108325"/>
          <p14:tracePt t="9332" x="8221663" y="3101975"/>
          <p14:tracePt t="9348" x="8237538" y="3101975"/>
          <p14:tracePt t="9365" x="8251825" y="3101975"/>
          <p14:tracePt t="9382" x="8281988" y="3101975"/>
          <p14:tracePt t="9398" x="8305800" y="3101975"/>
          <p14:tracePt t="9415" x="8343900" y="3101975"/>
          <p14:tracePt t="9431" x="8382000" y="3101975"/>
          <p14:tracePt t="9448" x="8420100" y="3101975"/>
          <p14:tracePt t="9449" x="8434388" y="3101975"/>
          <p14:tracePt t="9465" x="8480425" y="3101975"/>
          <p14:tracePt t="9482" x="8526463" y="3101975"/>
          <p14:tracePt t="9498" x="8610600" y="3101975"/>
          <p14:tracePt t="9515" x="8678863" y="3101975"/>
          <p14:tracePt t="9532" x="8739188" y="3101975"/>
          <p14:tracePt t="9548" x="8801100" y="3101975"/>
          <p14:tracePt t="9565" x="8853488" y="3101975"/>
          <p14:tracePt t="9582" x="8937625" y="3101975"/>
          <p14:tracePt t="9598" x="8991600" y="3101975"/>
          <p14:tracePt t="9615" x="9059863" y="3101975"/>
          <p14:tracePt t="9632" x="9120188" y="3101975"/>
          <p14:tracePt t="9648" x="9188450" y="3101975"/>
          <p14:tracePt t="9665" x="9258300" y="3086100"/>
          <p14:tracePt t="9682" x="9340850" y="3086100"/>
          <p14:tracePt t="9698" x="9455150" y="3086100"/>
          <p14:tracePt t="9715" x="9555163" y="3078163"/>
          <p14:tracePt t="9732" x="9615488" y="3078163"/>
          <p14:tracePt t="9748" x="9683750" y="3078163"/>
          <p14:tracePt t="9765" x="9729788" y="3078163"/>
          <p14:tracePt t="9782" x="9775825" y="3078163"/>
          <p14:tracePt t="9798" x="9836150" y="3078163"/>
          <p14:tracePt t="9815" x="9936163" y="3078163"/>
          <p14:tracePt t="9832" x="9982200" y="3078163"/>
          <p14:tracePt t="9848" x="10012363" y="3078163"/>
          <p14:tracePt t="9865" x="10020300" y="3078163"/>
          <p14:tracePt t="9917" x="10012363" y="3078163"/>
          <p14:tracePt t="9933" x="10004425" y="3078163"/>
          <p14:tracePt t="9941" x="9988550" y="3078163"/>
          <p14:tracePt t="9949" x="9982200" y="3078163"/>
          <p14:tracePt t="9965" x="9928225" y="3078163"/>
          <p14:tracePt t="9982" x="9844088" y="3078163"/>
          <p14:tracePt t="9998" x="9745663" y="3078163"/>
          <p14:tracePt t="10015" x="9631363" y="3078163"/>
          <p14:tracePt t="10032" x="9486900" y="3078163"/>
          <p14:tracePt t="10048" x="9340850" y="3078163"/>
          <p14:tracePt t="10065" x="9113838" y="3078163"/>
          <p14:tracePt t="10082" x="8975725" y="3078163"/>
          <p14:tracePt t="10098" x="8839200" y="3078163"/>
          <p14:tracePt t="10115" x="8709025" y="3078163"/>
          <p14:tracePt t="10132" x="8572500" y="3078163"/>
          <p14:tracePt t="10148" x="8458200" y="3078163"/>
          <p14:tracePt t="10165" x="8343900" y="3078163"/>
          <p14:tracePt t="10182" x="8237538" y="3078163"/>
          <p14:tracePt t="10198" x="8129588" y="3086100"/>
          <p14:tracePt t="10199" x="8085138" y="3101975"/>
          <p14:tracePt t="10215" x="8001000" y="3108325"/>
          <p14:tracePt t="10232" x="7932738" y="3116263"/>
          <p14:tracePt t="10248" x="7870825" y="3116263"/>
          <p14:tracePt t="10265" x="7810500" y="3116263"/>
          <p14:tracePt t="10282" x="7786688" y="3116263"/>
          <p14:tracePt t="10298" x="7756525" y="3116263"/>
          <p14:tracePt t="10315" x="7726363" y="3116263"/>
          <p14:tracePt t="10332" x="7688263" y="3116263"/>
          <p14:tracePt t="10348" x="7658100" y="3116263"/>
          <p14:tracePt t="10365" x="7627938" y="3116263"/>
          <p14:tracePt t="10382" x="7612063" y="3116263"/>
          <p14:tracePt t="10409" x="7612063" y="3124200"/>
          <p14:tracePt t="10433" x="7620000" y="3124200"/>
          <p14:tracePt t="10441" x="7634288" y="3124200"/>
          <p14:tracePt t="10449" x="7650163" y="3124200"/>
          <p14:tracePt t="10465" x="7704138" y="3124200"/>
          <p14:tracePt t="10482" x="7780338" y="3124200"/>
          <p14:tracePt t="10498" x="7870825" y="3124200"/>
          <p14:tracePt t="10515" x="7954963" y="3124200"/>
          <p14:tracePt t="10532" x="8015288" y="3116263"/>
          <p14:tracePt t="10548" x="8061325" y="3116263"/>
          <p14:tracePt t="10565" x="8115300" y="3116263"/>
          <p14:tracePt t="10582" x="8145463" y="3116263"/>
          <p14:tracePt t="10598" x="8167688" y="3108325"/>
          <p14:tracePt t="10615" x="8183563" y="3108325"/>
          <p14:tracePt t="10632" x="8213725" y="3108325"/>
          <p14:tracePt t="10648" x="8237538" y="3108325"/>
          <p14:tracePt t="10665" x="8267700" y="3108325"/>
          <p14:tracePt t="10682" x="8305800" y="3108325"/>
          <p14:tracePt t="10699" x="8374063" y="3108325"/>
          <p14:tracePt t="10715" x="8434388" y="3108325"/>
          <p14:tracePt t="10732" x="8488363" y="3116263"/>
          <p14:tracePt t="10748" x="8534400" y="3116263"/>
          <p14:tracePt t="10765" x="8580438" y="3116263"/>
          <p14:tracePt t="10782" x="8618538" y="3116263"/>
          <p14:tracePt t="10798" x="8656638" y="3116263"/>
          <p14:tracePt t="10815" x="8701088" y="3116263"/>
          <p14:tracePt t="10832" x="8709025" y="3116263"/>
          <p14:tracePt t="10848" x="8724900" y="3116263"/>
          <p14:tracePt t="10865" x="8732838" y="3116263"/>
          <p14:tracePt t="10882" x="8739188" y="3116263"/>
          <p14:tracePt t="10898" x="8747125" y="3116263"/>
          <p14:tracePt t="10915" x="8763000" y="3116263"/>
          <p14:tracePt t="10932" x="8785225" y="3116263"/>
          <p14:tracePt t="10948" x="8793163" y="3116263"/>
          <p14:tracePt t="10949" x="8801100" y="3116263"/>
          <p14:tracePt t="10965" x="8809038" y="3116263"/>
          <p14:tracePt t="10982" x="8815388" y="3116263"/>
          <p14:tracePt t="10998" x="8831263" y="3116263"/>
          <p14:tracePt t="11015" x="8847138" y="3116263"/>
          <p14:tracePt t="11032" x="8861425" y="3116263"/>
          <p14:tracePt t="11048" x="8885238" y="3116263"/>
          <p14:tracePt t="11065" x="8899525" y="3116263"/>
          <p14:tracePt t="11089" x="8907463" y="3116263"/>
          <p14:tracePt t="11105" x="8923338" y="3116263"/>
          <p14:tracePt t="11115" x="8929688" y="3116263"/>
          <p14:tracePt t="11132" x="8961438" y="3116263"/>
          <p14:tracePt t="11148" x="8991600" y="3116263"/>
          <p14:tracePt t="11165" x="9013825" y="3116263"/>
          <p14:tracePt t="11182" x="9037638" y="3108325"/>
          <p14:tracePt t="11198" x="9051925" y="3108325"/>
          <p14:tracePt t="11229" x="9059863" y="3108325"/>
          <p14:tracePt t="11245" x="9059863" y="3101975"/>
          <p14:tracePt t="11261" x="9067800" y="3101975"/>
          <p14:tracePt t="11269" x="9075738" y="3101975"/>
          <p14:tracePt t="11293" x="9082088" y="3101975"/>
          <p14:tracePt t="11340" x="9090025" y="3101975"/>
          <p14:tracePt t="11371" x="9097963" y="3101975"/>
          <p14:tracePt t="11379" x="9105900" y="3101975"/>
          <p14:tracePt t="11387" x="9113838" y="3101975"/>
          <p14:tracePt t="11401" x="9120188" y="3101975"/>
          <p14:tracePt t="11415" x="9128125" y="3101975"/>
          <p14:tracePt t="11432" x="9136063" y="3101975"/>
          <p14:tracePt t="11449" x="9144000" y="3101975"/>
          <p14:tracePt t="11465" x="9150350" y="3101975"/>
          <p14:tracePt t="11482" x="9158288" y="3101975"/>
          <p14:tracePt t="11498" x="9174163" y="3101975"/>
          <p14:tracePt t="11515" x="9182100" y="3094038"/>
          <p14:tracePt t="11532" x="9196388" y="3094038"/>
          <p14:tracePt t="11548" x="9212263" y="3094038"/>
          <p14:tracePt t="11565" x="9234488" y="3094038"/>
          <p14:tracePt t="11582" x="9242425" y="3094038"/>
          <p14:tracePt t="11598" x="9264650" y="3094038"/>
          <p14:tracePt t="11615" x="9272588" y="3094038"/>
          <p14:tracePt t="11632" x="9280525" y="3094038"/>
          <p14:tracePt t="11648" x="9288463" y="3094038"/>
          <p14:tracePt t="11675" x="9296400" y="3094038"/>
          <p14:tracePt t="11683" x="9302750" y="3094038"/>
          <p14:tracePt t="11698" x="9318625" y="3094038"/>
          <p14:tracePt t="11715" x="9356725" y="3094038"/>
          <p14:tracePt t="11732" x="9378950" y="3094038"/>
          <p14:tracePt t="11748" x="9410700" y="3094038"/>
          <p14:tracePt t="11765" x="9417050" y="3094038"/>
          <p14:tracePt t="11801" x="9424988" y="3094038"/>
          <p14:tracePt t="11807" x="9432925" y="3094038"/>
          <p14:tracePt t="11823" x="9440863" y="3094038"/>
          <p14:tracePt t="11832" x="9455150" y="3094038"/>
          <p14:tracePt t="11848" x="9471025" y="3094038"/>
          <p14:tracePt t="11865" x="9501188" y="3094038"/>
          <p14:tracePt t="11882" x="9517063" y="3094038"/>
          <p14:tracePt t="11898" x="9531350" y="3094038"/>
          <p14:tracePt t="11915" x="9547225" y="3094038"/>
          <p14:tracePt t="11932" x="9569450" y="3094038"/>
          <p14:tracePt t="11948" x="9601200" y="3094038"/>
          <p14:tracePt t="11949" x="9615488" y="3094038"/>
          <p14:tracePt t="11965" x="9661525" y="3094038"/>
          <p14:tracePt t="11982" x="9691688" y="3094038"/>
          <p14:tracePt t="11999" x="9715500" y="3094038"/>
          <p14:tracePt t="12015" x="9753600" y="3094038"/>
          <p14:tracePt t="12032" x="9775825" y="3094038"/>
          <p14:tracePt t="12048" x="9805988" y="3094038"/>
          <p14:tracePt t="12065" x="9852025" y="3094038"/>
          <p14:tracePt t="12082" x="9882188" y="3094038"/>
          <p14:tracePt t="12098" x="9906000" y="3094038"/>
          <p14:tracePt t="12115" x="9928225" y="3094038"/>
          <p14:tracePt t="12132" x="9950450" y="3094038"/>
          <p14:tracePt t="12148" x="9974263" y="3094038"/>
          <p14:tracePt t="12165" x="10004425" y="3094038"/>
          <p14:tracePt t="12182" x="10026650" y="3094038"/>
          <p14:tracePt t="12199" x="10080625" y="3086100"/>
          <p14:tracePt t="12215" x="10102850" y="3086100"/>
          <p14:tracePt t="12232" x="10126663" y="3078163"/>
          <p14:tracePt t="12248" x="10140950" y="3078163"/>
          <p14:tracePt t="12265" x="10148888" y="3078163"/>
          <p14:tracePt t="12282" x="10156825" y="3078163"/>
          <p14:tracePt t="12298" x="10172700" y="3078163"/>
          <p14:tracePt t="12315" x="10217150" y="3078163"/>
          <p14:tracePt t="12332" x="10233025" y="3070225"/>
          <p14:tracePt t="12348" x="10248900" y="3070225"/>
          <p14:tracePt t="12365" x="10279063" y="3070225"/>
          <p14:tracePt t="12382" x="10293350" y="3063875"/>
          <p14:tracePt t="12398" x="10317163" y="3063875"/>
          <p14:tracePt t="12415" x="10339388" y="3063875"/>
          <p14:tracePt t="12432" x="10355263" y="3063875"/>
          <p14:tracePt t="12448" x="10377488" y="3063875"/>
          <p14:tracePt t="12465" x="10401300" y="3063875"/>
          <p14:tracePt t="12482" x="10423525" y="3063875"/>
          <p14:tracePt t="12498" x="10439400" y="3063875"/>
          <p14:tracePt t="12515" x="10461625" y="3063875"/>
          <p14:tracePt t="12532" x="10483850" y="3063875"/>
          <p14:tracePt t="12565" x="10491788" y="3063875"/>
          <p14:tracePt t="12613" x="10499725" y="3055938"/>
          <p14:tracePt t="12637" x="10507663" y="3055938"/>
          <p14:tracePt t="12651" x="10515600" y="3055938"/>
          <p14:tracePt t="12675" x="10521950" y="3055938"/>
          <p14:tracePt t="12699" x="10521950" y="3048000"/>
          <p14:tracePt t="14011" x="10521950" y="3055938"/>
          <p14:tracePt t="14019" x="10521950" y="3063875"/>
          <p14:tracePt t="14032" x="10521950" y="3070225"/>
          <p14:tracePt t="14048" x="10521950" y="3108325"/>
          <p14:tracePt t="14065" x="10521950" y="3184525"/>
          <p14:tracePt t="14082" x="10529888" y="3222625"/>
          <p14:tracePt t="14098" x="10545763" y="3246438"/>
          <p14:tracePt t="14115" x="10560050" y="3276600"/>
          <p14:tracePt t="14132" x="10567988" y="3306763"/>
          <p14:tracePt t="14148" x="10591800" y="3352800"/>
          <p14:tracePt t="14165" x="10598150" y="3390900"/>
          <p14:tracePt t="14182" x="10614025" y="3429000"/>
          <p14:tracePt t="14199" x="10636250" y="3475038"/>
          <p14:tracePt t="14215" x="10668000" y="3505200"/>
          <p14:tracePt t="14232" x="10698163" y="3543300"/>
          <p14:tracePt t="14248" x="10728325" y="3565525"/>
          <p14:tracePt t="14265" x="10758488" y="3597275"/>
          <p14:tracePt t="14282" x="10782300" y="3619500"/>
          <p14:tracePt t="14298" x="10788650" y="3627438"/>
          <p14:tracePt t="14315" x="10812463" y="3635375"/>
          <p14:tracePt t="14332" x="10858500" y="3649663"/>
          <p14:tracePt t="14348" x="10918825" y="3657600"/>
          <p14:tracePt t="14365" x="10987088" y="3673475"/>
          <p14:tracePt t="14382" x="11063288" y="3687763"/>
          <p14:tracePt t="14398" x="11155363" y="3695700"/>
          <p14:tracePt t="14415" x="11245850" y="3695700"/>
          <p14:tracePt t="14432" x="11360150" y="3695700"/>
          <p14:tracePt t="14449" x="11474450" y="3687763"/>
          <p14:tracePt t="14465" x="11506200" y="3665538"/>
          <p14:tracePt t="14482" x="11528425" y="3641725"/>
          <p14:tracePt t="14498" x="11544300" y="3603625"/>
          <p14:tracePt t="14515" x="11558588" y="3559175"/>
          <p14:tracePt t="14532" x="11582400" y="3489325"/>
          <p14:tracePt t="14548" x="11582400" y="3429000"/>
          <p14:tracePt t="14565" x="11574463" y="3336925"/>
          <p14:tracePt t="14582" x="11558588" y="3276600"/>
          <p14:tracePt t="14598" x="11528425" y="3208338"/>
          <p14:tracePt t="14615" x="11506200" y="3146425"/>
          <p14:tracePt t="14632" x="11468100" y="3086100"/>
          <p14:tracePt t="14648" x="11414125" y="3048000"/>
          <p14:tracePt t="14665" x="11360150" y="3001963"/>
          <p14:tracePt t="14682" x="11291888" y="2971800"/>
          <p14:tracePt t="14699" x="11185525" y="2917825"/>
          <p14:tracePt t="14715" x="11117263" y="2887663"/>
          <p14:tracePt t="14732" x="11071225" y="2873375"/>
          <p14:tracePt t="14749" x="11025188" y="2865438"/>
          <p14:tracePt t="14765" x="10995025" y="2857500"/>
          <p14:tracePt t="14782" x="10941050" y="2857500"/>
          <p14:tracePt t="14798" x="10880725" y="2857500"/>
          <p14:tracePt t="14815" x="10782300" y="2857500"/>
          <p14:tracePt t="14832" x="10720388" y="2857500"/>
          <p14:tracePt t="14848" x="10690225" y="2865438"/>
          <p14:tracePt t="14865" x="10652125" y="2873375"/>
          <p14:tracePt t="14882" x="10621963" y="2887663"/>
          <p14:tracePt t="14898" x="10583863" y="2903538"/>
          <p14:tracePt t="14915" x="10553700" y="2933700"/>
          <p14:tracePt t="14932" x="10515600" y="2955925"/>
          <p14:tracePt t="14933" x="10507663" y="2971800"/>
          <p14:tracePt t="14948" x="10483850" y="3009900"/>
          <p14:tracePt t="14965" x="10461625" y="3048000"/>
          <p14:tracePt t="14982" x="10453688" y="3086100"/>
          <p14:tracePt t="14998" x="10445750" y="3116263"/>
          <p14:tracePt t="15015" x="10439400" y="3170238"/>
          <p14:tracePt t="15032" x="10439400" y="3216275"/>
          <p14:tracePt t="15048" x="10445750" y="3254375"/>
          <p14:tracePt t="15065" x="10461625" y="3314700"/>
          <p14:tracePt t="15082" x="10477500" y="3352800"/>
          <p14:tracePt t="15098" x="10483850" y="3398838"/>
          <p14:tracePt t="15115" x="10515600" y="3444875"/>
          <p14:tracePt t="15132" x="10537825" y="3475038"/>
          <p14:tracePt t="15148" x="10560050" y="3505200"/>
          <p14:tracePt t="15165" x="10598150" y="3527425"/>
          <p14:tracePt t="15182" x="10629900" y="3543300"/>
          <p14:tracePt t="15199" x="10712450" y="3573463"/>
          <p14:tracePt t="15215" x="10774363" y="3573463"/>
          <p14:tracePt t="15232" x="10834688" y="3589338"/>
          <p14:tracePt t="15248" x="10910888" y="3603625"/>
          <p14:tracePt t="15265" x="10972800" y="3619500"/>
          <p14:tracePt t="15282" x="11033125" y="3635375"/>
          <p14:tracePt t="15298" x="11087100" y="3641725"/>
          <p14:tracePt t="15315" x="11147425" y="3641725"/>
          <p14:tracePt t="15332" x="11177588" y="3641725"/>
          <p14:tracePt t="15348" x="11193463" y="3627438"/>
          <p14:tracePt t="15365" x="11215688" y="3603625"/>
          <p14:tracePt t="15382" x="11239500" y="3581400"/>
          <p14:tracePt t="15398" x="11261725" y="3551238"/>
          <p14:tracePt t="15415" x="11283950" y="3513138"/>
          <p14:tracePt t="15432" x="11299825" y="3467100"/>
          <p14:tracePt t="15433" x="11307763" y="3444875"/>
          <p14:tracePt t="15449" x="11315700" y="3382963"/>
          <p14:tracePt t="15465" x="11315700" y="3330575"/>
          <p14:tracePt t="15482" x="11315700" y="3276600"/>
          <p14:tracePt t="15499" x="11283950" y="3216275"/>
          <p14:tracePt t="15515" x="11269663" y="3162300"/>
          <p14:tracePt t="15532" x="11239500" y="3124200"/>
          <p14:tracePt t="15549" x="11201400" y="3078163"/>
          <p14:tracePt t="15565" x="11117263" y="3025775"/>
          <p14:tracePt t="15582" x="11049000" y="2979738"/>
          <p14:tracePt t="15598" x="10941050" y="2933700"/>
          <p14:tracePt t="15615" x="10880725" y="2903538"/>
          <p14:tracePt t="15632" x="10834688" y="2887663"/>
          <p14:tracePt t="15649" x="10788650" y="2879725"/>
          <p14:tracePt t="15665" x="10758488" y="2873375"/>
          <p14:tracePt t="15682" x="10736263" y="2873375"/>
          <p14:tracePt t="15699" x="10698163" y="2873375"/>
          <p14:tracePt t="15715" x="10682288" y="2879725"/>
          <p14:tracePt t="15732" x="10674350" y="2879725"/>
          <p14:tracePt t="15748" x="10674350" y="2887663"/>
          <p14:tracePt t="15765" x="10668000" y="2887663"/>
          <p14:tracePt t="15823" x="10660063" y="2895600"/>
          <p14:tracePt t="15839" x="10652125" y="2895600"/>
          <p14:tracePt t="15847" x="10644188" y="2903538"/>
          <p14:tracePt t="15855" x="10636250" y="2903538"/>
          <p14:tracePt t="15865" x="10621963" y="2911475"/>
          <p14:tracePt t="15882" x="10560050" y="2917825"/>
          <p14:tracePt t="15899" x="10461625" y="2941638"/>
          <p14:tracePt t="15915" x="10363200" y="2971800"/>
          <p14:tracePt t="15932" x="10225088" y="3001963"/>
          <p14:tracePt t="15932" x="10148888" y="3017838"/>
          <p14:tracePt t="15949" x="10020300" y="3055938"/>
          <p14:tracePt t="15965" x="9898063" y="3116263"/>
          <p14:tracePt t="15982" x="9783763" y="3178175"/>
          <p14:tracePt t="15998" x="9653588" y="3254375"/>
          <p14:tracePt t="16015" x="9509125" y="3336925"/>
          <p14:tracePt t="16032" x="9364663" y="3413125"/>
          <p14:tracePt t="16049" x="9234488" y="3467100"/>
          <p14:tracePt t="16065" x="9037638" y="3513138"/>
          <p14:tracePt t="16082" x="8891588" y="3527425"/>
          <p14:tracePt t="16098" x="8732838" y="3559175"/>
          <p14:tracePt t="16115" x="8572500" y="3573463"/>
          <p14:tracePt t="16132" x="8428038" y="3597275"/>
          <p14:tracePt t="16149" x="8305800" y="3619500"/>
          <p14:tracePt t="16165" x="8213725" y="3635375"/>
          <p14:tracePt t="16182" x="8137525" y="3635375"/>
          <p14:tracePt t="16198" x="8008938" y="3641725"/>
          <p14:tracePt t="16215" x="7924800" y="3657600"/>
          <p14:tracePt t="16232" x="7840663" y="3679825"/>
          <p14:tracePt t="16248" x="7772400" y="3687763"/>
          <p14:tracePt t="16265" x="7710488" y="3695700"/>
          <p14:tracePt t="16282" x="7650163" y="3695700"/>
          <p14:tracePt t="16299" x="7581900" y="3695700"/>
          <p14:tracePt t="16315" x="7489825" y="3717925"/>
          <p14:tracePt t="16332" x="7443788" y="3725863"/>
          <p14:tracePt t="16348" x="7421563" y="3741738"/>
          <p14:tracePt t="16433" x="7421563" y="3749675"/>
          <p14:tracePt t="16449" x="7429500" y="3749675"/>
          <p14:tracePt t="16457" x="7443788" y="3749675"/>
          <p14:tracePt t="16465" x="7459663" y="3749675"/>
          <p14:tracePt t="16482" x="7497763" y="3749675"/>
          <p14:tracePt t="16498" x="7551738" y="3756025"/>
          <p14:tracePt t="16515" x="7604125" y="3763963"/>
          <p14:tracePt t="16532" x="7658100" y="3771900"/>
          <p14:tracePt t="16549" x="7710488" y="3771900"/>
          <p14:tracePt t="16565" x="7772400" y="3779838"/>
          <p14:tracePt t="16582" x="7824788" y="3787775"/>
          <p14:tracePt t="16598" x="7870825" y="3787775"/>
          <p14:tracePt t="16615" x="7939088" y="3787775"/>
          <p14:tracePt t="16632" x="7977188" y="3787775"/>
          <p14:tracePt t="16649" x="8015288" y="3787775"/>
          <p14:tracePt t="16665" x="8053388" y="3794125"/>
          <p14:tracePt t="16682" x="8085138" y="3794125"/>
          <p14:tracePt t="16682" x="8091488" y="3794125"/>
          <p14:tracePt t="16699" x="8115300" y="3794125"/>
          <p14:tracePt t="16715" x="8123238" y="3794125"/>
          <p14:tracePt t="16732" x="8129588" y="3794125"/>
          <p14:tracePt t="16839" x="8137525" y="3794125"/>
          <p14:tracePt t="16863" x="8145463" y="3794125"/>
          <p14:tracePt t="16871" x="8153400" y="3794125"/>
          <p14:tracePt t="16885" x="8161338" y="3787775"/>
          <p14:tracePt t="16901" x="8175625" y="3787775"/>
          <p14:tracePt t="16917" x="8183563" y="3787775"/>
          <p14:tracePt t="16932" x="8191500" y="3787775"/>
          <p14:tracePt t="16949" x="8229600" y="3787775"/>
          <p14:tracePt t="16965" x="8267700" y="3787775"/>
          <p14:tracePt t="16982" x="8289925" y="3787775"/>
          <p14:tracePt t="16998" x="8320088" y="3787775"/>
          <p14:tracePt t="17015" x="8335963" y="3787775"/>
          <p14:tracePt t="17032" x="8351838" y="3787775"/>
          <p14:tracePt t="17049" x="8389938" y="3787775"/>
          <p14:tracePt t="17065" x="8420100" y="3787775"/>
          <p14:tracePt t="17082" x="8434388" y="3787775"/>
          <p14:tracePt t="17099" x="8458200" y="3779838"/>
          <p14:tracePt t="17121" x="8466138" y="3779838"/>
          <p14:tracePt t="17132" x="8472488" y="3779838"/>
          <p14:tracePt t="17151" x="8480425" y="3779838"/>
          <p14:tracePt t="17167" x="8496300" y="3779838"/>
          <p14:tracePt t="17182" x="8504238" y="3779838"/>
          <p14:tracePt t="17199" x="8548688" y="3779838"/>
          <p14:tracePt t="17215" x="8594725" y="3779838"/>
          <p14:tracePt t="17232" x="8648700" y="3779838"/>
          <p14:tracePt t="17249" x="8678863" y="3779838"/>
          <p14:tracePt t="17266" x="8701088" y="3779838"/>
          <p14:tracePt t="17285" x="8709025" y="3779838"/>
          <p14:tracePt t="17355" x="8716963" y="3779838"/>
          <p14:tracePt t="17371" x="8724900" y="3779838"/>
          <p14:tracePt t="17387" x="8732838" y="3779838"/>
          <p14:tracePt t="17393" x="8739188" y="3779838"/>
          <p14:tracePt t="17409" x="8747125" y="3779838"/>
          <p14:tracePt t="17425" x="8763000" y="3779838"/>
          <p14:tracePt t="17441" x="8770938" y="3779838"/>
          <p14:tracePt t="17449" x="8785225" y="3779838"/>
          <p14:tracePt t="17465" x="8809038" y="3779838"/>
          <p14:tracePt t="17482" x="8831263" y="3779838"/>
          <p14:tracePt t="17499" x="8853488" y="3787775"/>
          <p14:tracePt t="17515" x="8877300" y="3787775"/>
          <p14:tracePt t="17532" x="8899525" y="3794125"/>
          <p14:tracePt t="17549" x="8923338" y="3794125"/>
          <p14:tracePt t="17565" x="8983663" y="3794125"/>
          <p14:tracePt t="17582" x="9013825" y="3802063"/>
          <p14:tracePt t="17599" x="9059863" y="3817938"/>
          <p14:tracePt t="17615" x="9082088" y="3817938"/>
          <p14:tracePt t="17632" x="9113838" y="3817938"/>
          <p14:tracePt t="17649" x="9128125" y="3817938"/>
          <p14:tracePt t="17665" x="9144000" y="3817938"/>
          <p14:tracePt t="17682" x="9166225" y="3817938"/>
          <p14:tracePt t="17683" x="9182100" y="3817938"/>
          <p14:tracePt t="17699" x="9234488" y="3817938"/>
          <p14:tracePt t="17715" x="9296400" y="3817938"/>
          <p14:tracePt t="17732" x="9372600" y="3817938"/>
          <p14:tracePt t="17749" x="9417050" y="3817938"/>
          <p14:tracePt t="17765" x="9463088" y="3817938"/>
          <p14:tracePt t="17782" x="9486900" y="3817938"/>
          <p14:tracePt t="17799" x="9555163" y="3794125"/>
          <p14:tracePt t="17815" x="9623425" y="3763963"/>
          <p14:tracePt t="17833" x="9721850" y="3711575"/>
          <p14:tracePt t="17849" x="9836150" y="3641725"/>
          <p14:tracePt t="17865" x="9944100" y="3597275"/>
          <p14:tracePt t="17882" x="10026650" y="3551238"/>
          <p14:tracePt t="17899" x="10102850" y="3521075"/>
          <p14:tracePt t="17915" x="10194925" y="3497263"/>
          <p14:tracePt t="17932" x="10271125" y="3475038"/>
          <p14:tracePt t="17933" x="10309225" y="3451225"/>
          <p14:tracePt t="17949" x="10363200" y="3413125"/>
          <p14:tracePt t="17965" x="10401300" y="3382963"/>
          <p14:tracePt t="17982" x="10423525" y="3368675"/>
          <p14:tracePt t="17999" x="10453688" y="3344863"/>
          <p14:tracePt t="18015" x="10499725" y="3330575"/>
          <p14:tracePt t="18032" x="10537825" y="3306763"/>
          <p14:tracePt t="18049" x="10598150" y="3276600"/>
          <p14:tracePt t="18066" x="10652125" y="3230563"/>
          <p14:tracePt t="18082" x="10668000" y="3208338"/>
          <p14:tracePt t="18099" x="10674350" y="3184525"/>
          <p14:tracePt t="18115" x="10682288" y="3178175"/>
          <p14:tracePt t="18132" x="10682288" y="3170238"/>
          <p14:tracePt t="18149" x="10682288" y="3162300"/>
          <p14:tracePt t="18166" x="10682288" y="3154363"/>
          <p14:tracePt t="18261" x="10674350" y="3154363"/>
          <p14:tracePt t="18277" x="10668000" y="3154363"/>
          <p14:tracePt t="18285" x="10644188" y="3154363"/>
          <p14:tracePt t="18299" x="10621963" y="3170238"/>
          <p14:tracePt t="18315" x="10606088" y="3184525"/>
          <p14:tracePt t="18332" x="10606088" y="3192463"/>
          <p14:tracePt t="18349" x="10598150" y="3192463"/>
          <p14:tracePt t="18393" x="10598150" y="3200400"/>
          <p14:tracePt t="18441" x="10598150" y="3208338"/>
          <p14:tracePt t="18457" x="10591800" y="3208338"/>
          <p14:tracePt t="18487" x="10591800" y="3216275"/>
          <p14:tracePt t="18613" x="10598150" y="3216275"/>
          <p14:tracePt t="18621" x="10606088" y="3216275"/>
          <p14:tracePt t="18632" x="10621963" y="3216275"/>
          <p14:tracePt t="18649" x="10660063" y="3208338"/>
          <p14:tracePt t="18665" x="10690225" y="3192463"/>
          <p14:tracePt t="18682" x="10736263" y="3170238"/>
          <p14:tracePt t="18699" x="10750550" y="3170238"/>
          <p14:tracePt t="18715" x="10766425" y="3162300"/>
          <p14:tracePt t="18732" x="10774363" y="3162300"/>
          <p14:tracePt t="18749" x="10782300" y="3162300"/>
          <p14:tracePt t="18769" x="10788650" y="3162300"/>
          <p14:tracePt t="18785" x="10796588" y="3162300"/>
          <p14:tracePt t="18807" x="10796588" y="3170238"/>
          <p14:tracePt t="18815" x="10804525" y="3178175"/>
          <p14:tracePt t="18833" x="10812463" y="3184525"/>
          <p14:tracePt t="18849" x="10820400" y="3192463"/>
          <p14:tracePt t="19057" x="10826750" y="3192463"/>
          <p14:tracePt t="19089" x="10834688" y="3192463"/>
          <p14:tracePt t="19121" x="10842625" y="3192463"/>
          <p14:tracePt t="19129" x="10850563" y="3192463"/>
          <p14:tracePt t="19135" x="10858500" y="3192463"/>
          <p14:tracePt t="19151" x="10864850" y="3200400"/>
          <p14:tracePt t="19167" x="10872788" y="3200400"/>
          <p14:tracePt t="19191" x="10888663" y="3200400"/>
          <p14:tracePt t="19199" x="10896600" y="3208338"/>
          <p14:tracePt t="19215" x="10902950" y="3208338"/>
          <p14:tracePt t="19232" x="10918825" y="3222625"/>
          <p14:tracePt t="19249" x="10926763" y="3222625"/>
          <p14:tracePt t="19265" x="10934700" y="3230563"/>
          <p14:tracePt t="19293" x="10934700" y="3238500"/>
          <p14:tracePt t="19299" x="10934700" y="3246438"/>
          <p14:tracePt t="19316" x="10934700" y="3260725"/>
          <p14:tracePt t="19332" x="10941050" y="3260725"/>
          <p14:tracePt t="19349" x="10941050" y="3268663"/>
          <p14:tracePt t="19365" x="10941050" y="3276600"/>
          <p14:tracePt t="19382" x="10948988" y="3284538"/>
          <p14:tracePt t="19401" x="10948988" y="3292475"/>
          <p14:tracePt t="19487" x="10948988" y="3298825"/>
          <p14:tracePt t="19519" x="10941050" y="3298825"/>
          <p14:tracePt t="19543" x="10941050" y="3306763"/>
          <p14:tracePt t="19659" x="10948988" y="3306763"/>
          <p14:tracePt t="19675" x="10956925" y="3306763"/>
          <p14:tracePt t="19683" x="10964863" y="3306763"/>
          <p14:tracePt t="19699" x="10972800" y="3306763"/>
          <p14:tracePt t="19715" x="10979150" y="3306763"/>
          <p14:tracePt t="19737" x="10995025" y="3306763"/>
          <p14:tracePt t="19761" x="11002963" y="3306763"/>
          <p14:tracePt t="19777" x="11017250" y="3306763"/>
          <p14:tracePt t="19793" x="11025188" y="3306763"/>
          <p14:tracePt t="19807" x="11033125" y="3306763"/>
          <p14:tracePt t="19823" x="11041063" y="3306763"/>
          <p14:tracePt t="19832" x="11049000" y="3306763"/>
          <p14:tracePt t="19849" x="11063288" y="3314700"/>
          <p14:tracePt t="19865" x="11071225" y="3314700"/>
          <p14:tracePt t="19882" x="11087100" y="3322638"/>
          <p14:tracePt t="19899" x="11093450" y="3336925"/>
          <p14:tracePt t="19915" x="11101388" y="3352800"/>
          <p14:tracePt t="19932" x="11109325" y="3368675"/>
          <p14:tracePt t="19949" x="11117263" y="3375025"/>
          <p14:tracePt t="19965" x="11125200" y="3382963"/>
          <p14:tracePt t="19982" x="11125200" y="3390900"/>
          <p14:tracePt t="19999" x="11125200" y="3398838"/>
          <p14:tracePt t="20035" x="11125200" y="3406775"/>
          <p14:tracePt t="20417" x="11117263" y="3406775"/>
          <p14:tracePt t="20457" x="11109325" y="3406775"/>
          <p14:tracePt t="20479" x="11101388" y="3406775"/>
          <p14:tracePt t="20535" x="11101388" y="3413125"/>
          <p14:tracePt t="20565" x="11093450" y="3413125"/>
          <p14:tracePt t="20589" x="11093450" y="3421063"/>
          <p14:tracePt t="20605" x="11093450" y="3429000"/>
          <p14:tracePt t="20621" x="11087100" y="3429000"/>
          <p14:tracePt t="20627" x="11087100" y="3436938"/>
          <p14:tracePt t="20643" x="11087100" y="3444875"/>
          <p14:tracePt t="20650" x="11087100" y="3451225"/>
          <p14:tracePt t="20666" x="11079163" y="3459163"/>
          <p14:tracePt t="20682" x="11079163" y="3475038"/>
          <p14:tracePt t="20682" x="11071225" y="3475038"/>
          <p14:tracePt t="20699" x="11071225" y="3489325"/>
          <p14:tracePt t="20721" x="11071225" y="3497263"/>
          <p14:tracePt t="20769" x="11071225" y="3505200"/>
          <p14:tracePt t="21089" x="11063288" y="3505200"/>
          <p14:tracePt t="21104" x="11055350" y="3505200"/>
          <p14:tracePt t="21116" x="11049000" y="3505200"/>
          <p14:tracePt t="21132" x="11041063" y="3497263"/>
          <p14:tracePt t="21149" x="11025188" y="3497263"/>
          <p14:tracePt t="21166" x="11010900" y="3497263"/>
          <p14:tracePt t="21182" x="10987088" y="3497263"/>
          <p14:tracePt t="21199" x="10964863" y="3497263"/>
          <p14:tracePt t="21216" x="10956925" y="3497263"/>
          <p14:tracePt t="21232" x="10948988" y="3497263"/>
          <p14:tracePt t="21249" x="10941050" y="3497263"/>
          <p14:tracePt t="21266" x="10934700" y="3497263"/>
          <p14:tracePt t="21282" x="10918825" y="3497263"/>
          <p14:tracePt t="21299" x="10896600" y="3497263"/>
          <p14:tracePt t="21315" x="10872788" y="3497263"/>
          <p14:tracePt t="21332" x="10858500" y="3513138"/>
          <p14:tracePt t="21349" x="10850563" y="3513138"/>
          <p14:tracePt t="21366" x="10842625" y="3513138"/>
          <p14:tracePt t="21382" x="10842625" y="3521075"/>
          <p14:tracePt t="21409" x="10834688" y="3521075"/>
          <p14:tracePt t="21425" x="10826750" y="3521075"/>
          <p14:tracePt t="21433" x="10826750" y="3527425"/>
          <p14:tracePt t="21449" x="10820400" y="3527425"/>
          <p14:tracePt t="21471" x="10820400" y="3535363"/>
          <p14:tracePt t="21482" x="10812463" y="3543300"/>
          <p14:tracePt t="23925" x="10804525" y="3543300"/>
          <p14:tracePt t="23933" x="10796588" y="3543300"/>
          <p14:tracePt t="23949" x="10774363" y="3543300"/>
          <p14:tracePt t="23966" x="10744200" y="3543300"/>
          <p14:tracePt t="23982" x="10706100" y="3543300"/>
          <p14:tracePt t="23999" x="10660063" y="3543300"/>
          <p14:tracePt t="24016" x="10629900" y="3543300"/>
          <p14:tracePt t="24032" x="10583863" y="3551238"/>
          <p14:tracePt t="24049" x="10545763" y="3551238"/>
          <p14:tracePt t="24066" x="10499725" y="3559175"/>
          <p14:tracePt t="24082" x="10439400" y="3565525"/>
          <p14:tracePt t="24099" x="10363200" y="3573463"/>
          <p14:tracePt t="24116" x="10263188" y="3589338"/>
          <p14:tracePt t="24132" x="10179050" y="3597275"/>
          <p14:tracePt t="24149" x="10088563" y="3603625"/>
          <p14:tracePt t="24166" x="9996488" y="3635375"/>
          <p14:tracePt t="24182" x="9867900" y="3665538"/>
          <p14:tracePt t="24199" x="9783763" y="3673475"/>
          <p14:tracePt t="24216" x="9707563" y="3679825"/>
          <p14:tracePt t="24232" x="9661525" y="3687763"/>
          <p14:tracePt t="24249" x="9615488" y="3703638"/>
          <p14:tracePt t="24266" x="9577388" y="3725863"/>
          <p14:tracePt t="24282" x="9555163" y="3741738"/>
          <p14:tracePt t="24299" x="9531350" y="3749675"/>
          <p14:tracePt t="24355" x="9531350" y="3756025"/>
          <p14:tracePt t="24363" x="9525000" y="3756025"/>
          <p14:tracePt t="24371" x="9517063" y="3763963"/>
          <p14:tracePt t="24383" x="9509125" y="3763963"/>
          <p14:tracePt t="24399" x="9493250" y="3779838"/>
          <p14:tracePt t="24416" x="9478963" y="3794125"/>
          <p14:tracePt t="24433" x="9471025" y="3802063"/>
          <p14:tracePt t="24449" x="9455150" y="3817938"/>
          <p14:tracePt t="24466" x="9440863" y="3825875"/>
          <p14:tracePt t="24482" x="9424988" y="3832225"/>
          <p14:tracePt t="24499" x="9410700" y="3848100"/>
          <p14:tracePt t="24516" x="9402763" y="3863975"/>
          <p14:tracePt t="24532" x="9394825" y="3863975"/>
          <p14:tracePt t="24549" x="9394825" y="3870325"/>
          <p14:tracePt t="24573" x="9394825" y="3878263"/>
          <p14:tracePt t="24582" x="9402763" y="3878263"/>
          <p14:tracePt t="24599" x="9424988" y="3894138"/>
          <p14:tracePt t="24616" x="9448800" y="3908425"/>
          <p14:tracePt t="24632" x="9471025" y="3924300"/>
          <p14:tracePt t="24649" x="9531350" y="3932238"/>
          <p14:tracePt t="24666" x="9601200" y="3962400"/>
          <p14:tracePt t="24683" x="9745663" y="3992563"/>
          <p14:tracePt t="24699" x="9829800" y="4016375"/>
          <p14:tracePt t="24715" x="9920288" y="4030663"/>
          <p14:tracePt t="24732" x="10026650" y="4046538"/>
          <p14:tracePt t="24749" x="10126663" y="4060825"/>
          <p14:tracePt t="24765" x="10225088" y="4084638"/>
          <p14:tracePt t="24782" x="10287000" y="4084638"/>
          <p14:tracePt t="24799" x="10339388" y="4084638"/>
          <p14:tracePt t="24815" x="10355263" y="4084638"/>
          <p14:tracePt t="24847" x="10363200" y="4084638"/>
          <p14:tracePt t="24855" x="10377488" y="4084638"/>
          <p14:tracePt t="24865" x="10393363" y="4092575"/>
          <p14:tracePt t="24882" x="10461625" y="4106863"/>
          <p14:tracePt t="24899" x="10583863" y="4114800"/>
          <p14:tracePt t="24915" x="10690225" y="4122738"/>
          <p14:tracePt t="24932" x="10834688" y="4130675"/>
          <p14:tracePt t="24949" x="10926763" y="4137025"/>
          <p14:tracePt t="24965" x="11025188" y="4144963"/>
          <p14:tracePt t="24982" x="11109325" y="4144963"/>
          <p14:tracePt t="24999" x="11177588" y="4144963"/>
          <p14:tracePt t="25016" x="11201400" y="4130675"/>
          <p14:tracePt t="25032" x="11215688" y="4098925"/>
          <p14:tracePt t="25049" x="11223625" y="4076700"/>
          <p14:tracePt t="25065" x="11231563" y="4054475"/>
          <p14:tracePt t="25082" x="11239500" y="4016375"/>
          <p14:tracePt t="25099" x="11239500" y="3978275"/>
          <p14:tracePt t="25115" x="11239500" y="3940175"/>
          <p14:tracePt t="25132" x="11223625" y="3908425"/>
          <p14:tracePt t="25149" x="11207750" y="3886200"/>
          <p14:tracePt t="25165" x="11193463" y="3870325"/>
          <p14:tracePt t="25182" x="11169650" y="3870325"/>
          <p14:tracePt t="25199" x="11147425" y="3870325"/>
          <p14:tracePt t="25216" x="11101388" y="3870325"/>
          <p14:tracePt t="25232" x="11055350" y="3870325"/>
          <p14:tracePt t="25249" x="10995025" y="3878263"/>
          <p14:tracePt t="25266" x="10941050" y="3894138"/>
          <p14:tracePt t="25282" x="10896600" y="3908425"/>
          <p14:tracePt t="25299" x="10864850" y="3932238"/>
          <p14:tracePt t="25316" x="10850563" y="3946525"/>
          <p14:tracePt t="25332" x="10834688" y="3962400"/>
          <p14:tracePt t="25349" x="10826750" y="3984625"/>
          <p14:tracePt t="25366" x="10804525" y="4030663"/>
          <p14:tracePt t="25382" x="10782300" y="4076700"/>
          <p14:tracePt t="25399" x="10766425" y="4130675"/>
          <p14:tracePt t="25416" x="10744200" y="4191000"/>
          <p14:tracePt t="25432" x="10744200" y="4305300"/>
          <p14:tracePt t="25449" x="10744200" y="4381500"/>
          <p14:tracePt t="25466" x="10766425" y="4457700"/>
          <p14:tracePt t="25482" x="10782300" y="4511675"/>
          <p14:tracePt t="25499" x="10796588" y="4525963"/>
          <p14:tracePt t="25519" x="10804525" y="4533900"/>
          <p14:tracePt t="25535" x="10812463" y="4533900"/>
          <p14:tracePt t="25549" x="10850563" y="4556125"/>
          <p14:tracePt t="25566" x="10934700" y="4594225"/>
          <p14:tracePt t="25583" x="11033125" y="4632325"/>
          <p14:tracePt t="25599" x="11125200" y="4670425"/>
          <p14:tracePt t="25616" x="11215688" y="4686300"/>
          <p14:tracePt t="25632" x="11269663" y="4686300"/>
          <p14:tracePt t="25649" x="11299825" y="4686300"/>
          <p14:tracePt t="25666" x="11315700" y="4686300"/>
          <p14:tracePt t="25691" x="11322050" y="4670425"/>
          <p14:tracePt t="25699" x="11329988" y="4656138"/>
          <p14:tracePt t="25716" x="11345863" y="4594225"/>
          <p14:tracePt t="25732" x="11368088" y="4541838"/>
          <p14:tracePt t="25749" x="11383963" y="4495800"/>
          <p14:tracePt t="25766" x="11398250" y="4449763"/>
          <p14:tracePt t="25782" x="11406188" y="4411663"/>
          <p14:tracePt t="25799" x="11391900" y="4305300"/>
          <p14:tracePt t="25816" x="11368088" y="4213225"/>
          <p14:tracePt t="25833" x="11337925" y="4114800"/>
          <p14:tracePt t="25849" x="11291888" y="4054475"/>
          <p14:tracePt t="25866" x="11269663" y="4000500"/>
          <p14:tracePt t="25883" x="11231563" y="3954463"/>
          <p14:tracePt t="25899" x="11207750" y="3924300"/>
          <p14:tracePt t="25916" x="11193463" y="3908425"/>
          <p14:tracePt t="25933" x="11177588" y="3902075"/>
          <p14:tracePt t="25957" x="11169650" y="3902075"/>
          <p14:tracePt t="26019" x="11169650" y="3916363"/>
          <p14:tracePt t="26035" x="11169650" y="3924300"/>
          <p14:tracePt t="26041" x="11169650" y="3932238"/>
          <p14:tracePt t="26049" x="11169650" y="3940175"/>
          <p14:tracePt t="26066" x="11169650" y="3978275"/>
          <p14:tracePt t="26082" x="11177588" y="4038600"/>
          <p14:tracePt t="26099" x="11193463" y="4098925"/>
          <p14:tracePt t="26116" x="11215688" y="4183063"/>
          <p14:tracePt t="26133" x="11215688" y="4267200"/>
          <p14:tracePt t="26149" x="11223625" y="4327525"/>
          <p14:tracePt t="26166" x="11245850" y="4365625"/>
          <p14:tracePt t="26183" x="11261725" y="4397375"/>
          <p14:tracePt t="26199" x="11277600" y="4403725"/>
          <p14:tracePt t="26216" x="11299825" y="4419600"/>
          <p14:tracePt t="26232" x="11322050" y="4435475"/>
          <p14:tracePt t="26249" x="11353800" y="4441825"/>
          <p14:tracePt t="26266" x="11376025" y="4441825"/>
          <p14:tracePt t="26282" x="11383963" y="4441825"/>
          <p14:tracePt t="26299" x="11406188" y="4441825"/>
          <p14:tracePt t="26316" x="11414125" y="4441825"/>
          <p14:tracePt t="26363" x="11406188" y="4435475"/>
          <p14:tracePt t="26371" x="11406188" y="4427538"/>
          <p14:tracePt t="26385" x="11398250" y="4427538"/>
          <p14:tracePt t="26399" x="11391900" y="4419600"/>
          <p14:tracePt t="26416" x="11368088" y="4419600"/>
          <p14:tracePt t="26432" x="11329988" y="4419600"/>
          <p14:tracePt t="26449" x="11299825" y="4419600"/>
          <p14:tracePt t="26466" x="11283950" y="4419600"/>
          <p14:tracePt t="26483" x="11277600" y="4427538"/>
          <p14:tracePt t="26499" x="11269663" y="4427538"/>
          <p14:tracePt t="26516" x="11269663" y="4457700"/>
          <p14:tracePt t="26532" x="11269663" y="4465638"/>
          <p14:tracePt t="26549" x="11253788" y="4503738"/>
          <p14:tracePt t="26566" x="11253788" y="4541838"/>
          <p14:tracePt t="26582" x="11253788" y="4564063"/>
          <p14:tracePt t="26599" x="11253788" y="4587875"/>
          <p14:tracePt t="26616" x="11253788" y="4602163"/>
          <p14:tracePt t="26632" x="11261725" y="4618038"/>
          <p14:tracePt t="26649" x="11269663" y="4632325"/>
          <p14:tracePt t="26666" x="11277600" y="4648200"/>
          <p14:tracePt t="26683" x="11307763" y="4670425"/>
          <p14:tracePt t="26699" x="11322050" y="4686300"/>
          <p14:tracePt t="26716" x="11345863" y="4694238"/>
          <p14:tracePt t="26733" x="11360150" y="4694238"/>
          <p14:tracePt t="26749" x="11368088" y="4702175"/>
          <p14:tracePt t="26791" x="11376025" y="4702175"/>
          <p14:tracePt t="26799" x="11391900" y="4702175"/>
          <p14:tracePt t="26807" x="11406188" y="4702175"/>
          <p14:tracePt t="26816" x="11414125" y="4702175"/>
          <p14:tracePt t="26833" x="11452225" y="4702175"/>
          <p14:tracePt t="26849" x="11474450" y="4694238"/>
          <p14:tracePt t="26866" x="11490325" y="4678363"/>
          <p14:tracePt t="26883" x="11498263" y="4656138"/>
          <p14:tracePt t="26899" x="11506200" y="4632325"/>
          <p14:tracePt t="26916" x="11506200" y="4602163"/>
          <p14:tracePt t="26933" x="11482388" y="4549775"/>
          <p14:tracePt t="26949" x="11452225" y="4525963"/>
          <p14:tracePt t="26966" x="11414125" y="4503738"/>
          <p14:tracePt t="26983" x="11376025" y="4495800"/>
          <p14:tracePt t="26999" x="11360150" y="4495800"/>
          <p14:tracePt t="27016" x="11345863" y="4495800"/>
          <p14:tracePt t="27033" x="11345863" y="4503738"/>
          <p14:tracePt t="27049" x="11345863" y="4518025"/>
          <p14:tracePt t="27066" x="11345863" y="4525963"/>
          <p14:tracePt t="27119" x="11337925" y="4525963"/>
          <p14:tracePt t="27127" x="11315700" y="4533900"/>
          <p14:tracePt t="27135" x="11299825" y="4533900"/>
          <p14:tracePt t="27149" x="11261725" y="4533900"/>
          <p14:tracePt t="27166" x="11125200" y="4541838"/>
          <p14:tracePt t="27183" x="10834688" y="4564063"/>
          <p14:tracePt t="27199" x="10515600" y="4625975"/>
          <p14:tracePt t="27216" x="10110788" y="4664075"/>
          <p14:tracePt t="27232" x="9753600" y="4708525"/>
          <p14:tracePt t="27249" x="9525000" y="4708525"/>
          <p14:tracePt t="27266" x="9334500" y="4686300"/>
          <p14:tracePt t="27282" x="9144000" y="4664075"/>
          <p14:tracePt t="27299" x="8853488" y="4625975"/>
          <p14:tracePt t="27316" x="8656638" y="4610100"/>
          <p14:tracePt t="27333" x="8480425" y="4602163"/>
          <p14:tracePt t="27349" x="8313738" y="4602163"/>
          <p14:tracePt t="27366" x="8161338" y="4602163"/>
          <p14:tracePt t="27383" x="8015288" y="4587875"/>
          <p14:tracePt t="27399" x="7900988" y="4572000"/>
          <p14:tracePt t="27416" x="7824788" y="4564063"/>
          <p14:tracePt t="27433" x="7710488" y="4541838"/>
          <p14:tracePt t="27449" x="7627938" y="4525963"/>
          <p14:tracePt t="27466" x="7527925" y="4511675"/>
          <p14:tracePt t="27483" x="7451725" y="4503738"/>
          <p14:tracePt t="27499" x="7375525" y="4487863"/>
          <p14:tracePt t="27516" x="7307263" y="4487863"/>
          <p14:tracePt t="27532" x="7285038" y="4479925"/>
          <p14:tracePt t="27549" x="7285038" y="4473575"/>
          <p14:tracePt t="27573" x="7291388" y="4473575"/>
          <p14:tracePt t="27583" x="7299325" y="4473575"/>
          <p14:tracePt t="27599" x="7315200" y="4473575"/>
          <p14:tracePt t="27616" x="7345363" y="4473575"/>
          <p14:tracePt t="27633" x="7383463" y="4473575"/>
          <p14:tracePt t="27649" x="7429500" y="4473575"/>
          <p14:tracePt t="27666" x="7505700" y="4473575"/>
          <p14:tracePt t="27683" x="7573963" y="4473575"/>
          <p14:tracePt t="27699" x="7627938" y="4473575"/>
          <p14:tracePt t="27716" x="7672388" y="4473575"/>
          <p14:tracePt t="27732" x="7718425" y="4473575"/>
          <p14:tracePt t="27749" x="7772400" y="4473575"/>
          <p14:tracePt t="27766" x="7810500" y="4479925"/>
          <p14:tracePt t="27782" x="7840663" y="4479925"/>
          <p14:tracePt t="27799" x="7878763" y="4479925"/>
          <p14:tracePt t="27816" x="7908925" y="4479925"/>
          <p14:tracePt t="27832" x="7932738" y="4479925"/>
          <p14:tracePt t="27849" x="7970838" y="4479925"/>
          <p14:tracePt t="27866" x="8008938" y="4479925"/>
          <p14:tracePt t="27882" x="8039100" y="4479925"/>
          <p14:tracePt t="27899" x="8069263" y="4487863"/>
          <p14:tracePt t="27916" x="8085138" y="4487863"/>
          <p14:tracePt t="27933" x="8091488" y="4487863"/>
          <p14:tracePt t="27949" x="8099425" y="4487863"/>
          <p14:tracePt t="27966" x="8115300" y="4487863"/>
          <p14:tracePt t="27982" x="8129588" y="4487863"/>
          <p14:tracePt t="27999" x="8167688" y="4495800"/>
          <p14:tracePt t="28016" x="8183563" y="4495800"/>
          <p14:tracePt t="28032" x="8199438" y="4503738"/>
          <p14:tracePt t="28049" x="8213725" y="4503738"/>
          <p14:tracePt t="28066" x="8221663" y="4503738"/>
          <p14:tracePt t="28089" x="8237538" y="4503738"/>
          <p14:tracePt t="28099" x="8237538" y="4511675"/>
          <p14:tracePt t="28116" x="8259763" y="4511675"/>
          <p14:tracePt t="28133" x="8289925" y="4511675"/>
          <p14:tracePt t="28149" x="8343900" y="4518025"/>
          <p14:tracePt t="28166" x="8472488" y="4518025"/>
          <p14:tracePt t="28183" x="8678863" y="4518025"/>
          <p14:tracePt t="28199" x="8785225" y="4518025"/>
          <p14:tracePt t="28216" x="8861425" y="4511675"/>
          <p14:tracePt t="28232" x="8915400" y="4495800"/>
          <p14:tracePt t="28249" x="8937625" y="4487863"/>
          <p14:tracePt t="28266" x="8953500" y="4473575"/>
          <p14:tracePt t="28409" x="8961438" y="4473575"/>
          <p14:tracePt t="28417" x="8983663" y="4473575"/>
          <p14:tracePt t="28432" x="9021763" y="4473575"/>
          <p14:tracePt t="28449" x="9067800" y="4473575"/>
          <p14:tracePt t="28466" x="9113838" y="4465638"/>
          <p14:tracePt t="28482" x="9150350" y="4465638"/>
          <p14:tracePt t="28499" x="9174163" y="4465638"/>
          <p14:tracePt t="28516" x="9196388" y="4465638"/>
          <p14:tracePt t="28533" x="9212263" y="4465638"/>
          <p14:tracePt t="28549" x="9220200" y="4465638"/>
          <p14:tracePt t="28566" x="9234488" y="4465638"/>
          <p14:tracePt t="28583" x="9250363" y="4465638"/>
          <p14:tracePt t="28599" x="9250363" y="4457700"/>
          <p14:tracePt t="28616" x="9264650" y="4457700"/>
          <p14:tracePt t="28633" x="9272588" y="4457700"/>
          <p14:tracePt t="28729" x="9280525" y="4457700"/>
          <p14:tracePt t="28737" x="9280525" y="4449763"/>
          <p14:tracePt t="28791" x="9288463" y="4441825"/>
          <p14:tracePt t="28815" x="9296400" y="4435475"/>
          <p14:tracePt t="28831" x="9302750" y="4435475"/>
          <p14:tracePt t="28839" x="9310688" y="4435475"/>
          <p14:tracePt t="28849" x="9318625" y="4427538"/>
          <p14:tracePt t="28866" x="9326563" y="4427538"/>
          <p14:tracePt t="28883" x="9340850" y="4427538"/>
          <p14:tracePt t="28899" x="9348788" y="4419600"/>
          <p14:tracePt t="28916" x="9364663" y="4411663"/>
          <p14:tracePt t="28933" x="9378950" y="4403725"/>
          <p14:tracePt t="28949" x="9394825" y="4403725"/>
          <p14:tracePt t="28966" x="9402763" y="4403725"/>
          <p14:tracePt t="29675" x="9410700" y="4403725"/>
          <p14:tracePt t="29699" x="9417050" y="4403725"/>
          <p14:tracePt t="29713" x="9424988" y="4403725"/>
          <p14:tracePt t="29721" x="9432925" y="4403725"/>
          <p14:tracePt t="29733" x="9448800" y="4403725"/>
          <p14:tracePt t="29749" x="9463088" y="4403725"/>
          <p14:tracePt t="29766" x="9471025" y="4411663"/>
          <p14:tracePt t="29783" x="9478963" y="4411663"/>
          <p14:tracePt t="29799" x="9486900" y="4411663"/>
          <p14:tracePt t="29816" x="9493250" y="4411663"/>
          <p14:tracePt t="29833" x="9509125" y="4411663"/>
          <p14:tracePt t="29849" x="9525000" y="4411663"/>
          <p14:tracePt t="29866" x="9539288" y="4411663"/>
          <p14:tracePt t="29883" x="9547225" y="4411663"/>
          <p14:tracePt t="29909" x="9555163" y="4411663"/>
          <p14:tracePt t="29955" x="9563100" y="4411663"/>
          <p14:tracePt t="29963" x="9569450" y="4411663"/>
          <p14:tracePt t="29971" x="9585325" y="4411663"/>
          <p14:tracePt t="29983" x="9593263" y="4411663"/>
          <p14:tracePt t="29999" x="9601200" y="4403725"/>
          <p14:tracePt t="30016" x="9607550" y="4403725"/>
          <p14:tracePt t="30057" x="9615488" y="4403725"/>
          <p14:tracePt t="30073" x="9623425" y="4403725"/>
          <p14:tracePt t="30081" x="9631363" y="4411663"/>
          <p14:tracePt t="30097" x="9639300" y="4411663"/>
          <p14:tracePt t="30191" x="9653588" y="4419600"/>
          <p14:tracePt t="30205" x="9661525" y="4419600"/>
          <p14:tracePt t="30216" x="9677400" y="4419600"/>
          <p14:tracePt t="30233" x="9691688" y="4419600"/>
          <p14:tracePt t="30249" x="9715500" y="4419600"/>
          <p14:tracePt t="30266" x="9737725" y="4427538"/>
          <p14:tracePt t="30283" x="9759950" y="4441825"/>
          <p14:tracePt t="30299" x="9783763" y="4449763"/>
          <p14:tracePt t="30316" x="9805988" y="4449763"/>
          <p14:tracePt t="30333" x="9821863" y="4457700"/>
          <p14:tracePt t="30349" x="9829800" y="4465638"/>
          <p14:tracePt t="30369" x="9836150" y="4465638"/>
          <p14:tracePt t="30385" x="9844088" y="4465638"/>
          <p14:tracePt t="30399" x="9852025" y="4465638"/>
          <p14:tracePt t="30416" x="9867900" y="4465638"/>
          <p14:tracePt t="30416" x="9882188" y="4465638"/>
          <p14:tracePt t="30433" x="9890125" y="4465638"/>
          <p14:tracePt t="30449" x="9906000" y="4465638"/>
          <p14:tracePt t="30495" x="9912350" y="4465638"/>
          <p14:tracePt t="30511" x="9920288" y="4465638"/>
          <p14:tracePt t="30519" x="9928225" y="4465638"/>
          <p14:tracePt t="30535" x="9936163" y="4465638"/>
          <p14:tracePt t="30613" x="9944100" y="4465638"/>
          <p14:tracePt t="30635" x="9958388" y="4473575"/>
          <p14:tracePt t="30659" x="9966325" y="4479925"/>
          <p14:tracePt t="30667" x="9966325" y="4487863"/>
          <p14:tracePt t="30761" x="9974263" y="4487863"/>
          <p14:tracePt t="30783" x="9982200" y="4487863"/>
          <p14:tracePt t="30799" x="9988550" y="4487863"/>
          <p14:tracePt t="30807" x="10004425" y="4487863"/>
          <p14:tracePt t="30823" x="10020300" y="4487863"/>
          <p14:tracePt t="30832" x="10026650" y="4487863"/>
          <p14:tracePt t="30849" x="10042525" y="4487863"/>
          <p14:tracePt t="30866" x="10058400" y="4487863"/>
          <p14:tracePt t="30883" x="10072688" y="4487863"/>
          <p14:tracePt t="30899" x="10096500" y="4487863"/>
          <p14:tracePt t="30916" x="10110788" y="4487863"/>
          <p14:tracePt t="30933" x="10148888" y="4487863"/>
          <p14:tracePt t="30949" x="10179050" y="4495800"/>
          <p14:tracePt t="30966" x="10194925" y="4495800"/>
          <p14:tracePt t="30983" x="10217150" y="4495800"/>
          <p14:tracePt t="30999" x="10225088" y="4495800"/>
          <p14:tracePt t="31016" x="10240963" y="4503738"/>
          <p14:tracePt t="31033" x="10255250" y="4503738"/>
          <p14:tracePt t="31049" x="10263188" y="4503738"/>
          <p14:tracePt t="31097" x="10271125" y="4503738"/>
          <p14:tracePt t="31237" x="10279063" y="4503738"/>
          <p14:tracePt t="31277" x="10287000" y="4503738"/>
          <p14:tracePt t="33909" x="10255250" y="4503738"/>
          <p14:tracePt t="33917" x="10217150" y="4503738"/>
          <p14:tracePt t="33933" x="10050463" y="4503738"/>
          <p14:tracePt t="33949" x="9767888" y="4518025"/>
          <p14:tracePt t="33966" x="9455150" y="4594225"/>
          <p14:tracePt t="33983" x="9356725" y="4625975"/>
          <p14:tracePt t="34011" x="9348788" y="4625975"/>
          <p14:tracePt t="34041" x="9340850" y="4625975"/>
          <p14:tracePt t="34057" x="9334500" y="4632325"/>
          <p14:tracePt t="34065" x="9326563" y="4640263"/>
          <p14:tracePt t="34073" x="9318625" y="4648200"/>
          <p14:tracePt t="34083" x="9302750" y="4664075"/>
          <p14:tracePt t="34099" x="9272588" y="4708525"/>
          <p14:tracePt t="34116" x="9242425" y="4770438"/>
          <p14:tracePt t="34133" x="9220200" y="4816475"/>
          <p14:tracePt t="34149" x="9196388" y="4860925"/>
          <p14:tracePt t="34166" x="9166225" y="4930775"/>
          <p14:tracePt t="34183" x="9158288" y="4975225"/>
          <p14:tracePt t="34199" x="9158288" y="5021263"/>
          <p14:tracePt t="34216" x="9166225" y="5059363"/>
          <p14:tracePt t="34233" x="9188450" y="5083175"/>
          <p14:tracePt t="34249" x="9220200" y="5105400"/>
          <p14:tracePt t="34266" x="9280525" y="5151438"/>
          <p14:tracePt t="34283" x="9410700" y="5235575"/>
          <p14:tracePt t="34299" x="9517063" y="5295900"/>
          <p14:tracePt t="34316" x="9615488" y="5326063"/>
          <p14:tracePt t="34333" x="9715500" y="5341938"/>
          <p14:tracePt t="34349" x="9805988" y="5341938"/>
          <p14:tracePt t="34366" x="9920288" y="5341938"/>
          <p14:tracePt t="34383" x="10042525" y="5311775"/>
          <p14:tracePt t="34399" x="10148888" y="5265738"/>
          <p14:tracePt t="34416" x="10240963" y="5173663"/>
          <p14:tracePt t="34433" x="10279063" y="5113338"/>
          <p14:tracePt t="34449" x="10293350" y="5067300"/>
          <p14:tracePt t="34466" x="10309225" y="5013325"/>
          <p14:tracePt t="34483" x="10325100" y="4975225"/>
          <p14:tracePt t="34499" x="10339388" y="4945063"/>
          <p14:tracePt t="34516" x="10363200" y="4906963"/>
          <p14:tracePt t="34533" x="10377488" y="4860925"/>
          <p14:tracePt t="34550" x="10377488" y="4808538"/>
          <p14:tracePt t="34566" x="10347325" y="4754563"/>
          <p14:tracePt t="34583" x="10325100" y="4702175"/>
          <p14:tracePt t="34599" x="10293350" y="4656138"/>
          <p14:tracePt t="34616" x="10255250" y="4625975"/>
          <p14:tracePt t="34633" x="10217150" y="4602163"/>
          <p14:tracePt t="34649" x="10148888" y="4587875"/>
          <p14:tracePt t="34667" x="10042525" y="4587875"/>
          <p14:tracePt t="34683" x="9928225" y="4618038"/>
          <p14:tracePt t="34699" x="9753600" y="4640263"/>
          <p14:tracePt t="34716" x="9607550" y="4670425"/>
          <p14:tracePt t="34733" x="9448800" y="4724400"/>
          <p14:tracePt t="34750" x="9348788" y="4762500"/>
          <p14:tracePt t="34766" x="9288463" y="4800600"/>
          <p14:tracePt t="34783" x="9250363" y="4868863"/>
          <p14:tracePt t="34800" x="9250363" y="4914900"/>
          <p14:tracePt t="34816" x="9242425" y="4960938"/>
          <p14:tracePt t="34833" x="9242425" y="5013325"/>
          <p14:tracePt t="34850" x="9242425" y="5059363"/>
          <p14:tracePt t="34866" x="9250363" y="5121275"/>
          <p14:tracePt t="34883" x="9258300" y="5165725"/>
          <p14:tracePt t="34899" x="9280525" y="5219700"/>
          <p14:tracePt t="34916" x="9302750" y="5273675"/>
          <p14:tracePt t="34933" x="9326563" y="5311775"/>
          <p14:tracePt t="34949" x="9340850" y="5364163"/>
          <p14:tracePt t="34966" x="9372600" y="5448300"/>
          <p14:tracePt t="34983" x="9410700" y="5562600"/>
          <p14:tracePt t="34999" x="9448800" y="5630863"/>
          <p14:tracePt t="35016" x="9517063" y="5684838"/>
          <p14:tracePt t="35033" x="9631363" y="5753100"/>
          <p14:tracePt t="35049" x="9729788" y="5791200"/>
          <p14:tracePt t="35066" x="9874250" y="5837238"/>
          <p14:tracePt t="35083" x="10042525" y="5883275"/>
          <p14:tracePt t="35099" x="10210800" y="5897563"/>
          <p14:tracePt t="35116" x="10431463" y="5905500"/>
          <p14:tracePt t="35133" x="10606088" y="5905500"/>
          <p14:tracePt t="35149" x="10744200" y="5913438"/>
          <p14:tracePt t="35151" x="10782300" y="5913438"/>
          <p14:tracePt t="35166" x="10858500" y="5913438"/>
          <p14:tracePt t="35183" x="10926763" y="5913438"/>
          <p14:tracePt t="35199" x="10972800" y="5913438"/>
          <p14:tracePt t="35216" x="11002963" y="5913438"/>
          <p14:tracePt t="35233" x="11033125" y="5889625"/>
          <p14:tracePt t="35249" x="11049000" y="5875338"/>
          <p14:tracePt t="35266" x="11063288" y="5859463"/>
          <p14:tracePt t="35283" x="11101388" y="5821363"/>
          <p14:tracePt t="35299" x="11155363" y="5807075"/>
          <p14:tracePt t="35316" x="11201400" y="5783263"/>
          <p14:tracePt t="35333" x="11231563" y="5761038"/>
          <p14:tracePt t="35349" x="11261725" y="5737225"/>
          <p14:tracePt t="35366" x="11277600" y="5699125"/>
          <p14:tracePt t="35383" x="11283950" y="5661025"/>
          <p14:tracePt t="35400" x="11291888" y="5622925"/>
          <p14:tracePt t="35416" x="11307763" y="5578475"/>
          <p14:tracePt t="35417" x="11307763" y="5562600"/>
          <p14:tracePt t="35433" x="11307763" y="5516563"/>
          <p14:tracePt t="35449" x="11291888" y="5464175"/>
          <p14:tracePt t="35466" x="11261725" y="5410200"/>
          <p14:tracePt t="35483" x="11215688" y="5341938"/>
          <p14:tracePt t="35499" x="11177588" y="5287963"/>
          <p14:tracePt t="35516" x="11131550" y="5241925"/>
          <p14:tracePt t="35533" x="11071225" y="5189538"/>
          <p14:tracePt t="35549" x="11033125" y="5165725"/>
          <p14:tracePt t="35566" x="11010900" y="5165725"/>
          <p14:tracePt t="35583" x="10972800" y="5151438"/>
          <p14:tracePt t="35600" x="10941050" y="5151438"/>
          <p14:tracePt t="35616" x="10896600" y="5151438"/>
          <p14:tracePt t="35633" x="10850563" y="5151438"/>
          <p14:tracePt t="35649" x="10812463" y="5151438"/>
          <p14:tracePt t="35666" x="10766425" y="5159375"/>
          <p14:tracePt t="35683" x="10736263" y="5173663"/>
          <p14:tracePt t="35699" x="10706100" y="5189538"/>
          <p14:tracePt t="35716" x="10674350" y="5211763"/>
          <p14:tracePt t="35733" x="10644188" y="5249863"/>
          <p14:tracePt t="35750" x="10621963" y="5280025"/>
          <p14:tracePt t="35766" x="10614025" y="5318125"/>
          <p14:tracePt t="35783" x="10606088" y="5387975"/>
          <p14:tracePt t="35799" x="10606088" y="5456238"/>
          <p14:tracePt t="35816" x="10621963" y="5516563"/>
          <p14:tracePt t="35833" x="10629900" y="5570538"/>
          <p14:tracePt t="35849" x="10644188" y="5616575"/>
          <p14:tracePt t="35866" x="10652125" y="5661025"/>
          <p14:tracePt t="35883" x="10674350" y="5699125"/>
          <p14:tracePt t="35900" x="10698163" y="5745163"/>
          <p14:tracePt t="35916" x="10728325" y="5783263"/>
          <p14:tracePt t="35933" x="10744200" y="5791200"/>
          <p14:tracePt t="35949" x="10750550" y="5799138"/>
          <p14:tracePt t="36025" x="10750550" y="5791200"/>
          <p14:tracePt t="36033" x="10750550" y="5783263"/>
          <p14:tracePt t="36041" x="10728325" y="5768975"/>
          <p14:tracePt t="36050" x="10712450" y="5761038"/>
          <p14:tracePt t="36066" x="10660063" y="5737225"/>
          <p14:tracePt t="36083" x="10553700" y="5707063"/>
          <p14:tracePt t="36099" x="10393363" y="5684838"/>
          <p14:tracePt t="36116" x="10225088" y="5668963"/>
          <p14:tracePt t="36133" x="10058400" y="5638800"/>
          <p14:tracePt t="36149" x="9898063" y="5616575"/>
          <p14:tracePt t="36166" x="9653588" y="5562600"/>
          <p14:tracePt t="36183" x="9463088" y="5524500"/>
          <p14:tracePt t="36200" x="9302750" y="5478463"/>
          <p14:tracePt t="36216" x="9150350" y="5456238"/>
          <p14:tracePt t="36233" x="8999538" y="5432425"/>
          <p14:tracePt t="36250" x="8853488" y="5410200"/>
          <p14:tracePt t="36266" x="8724900" y="5387975"/>
          <p14:tracePt t="36283" x="8534400" y="5364163"/>
          <p14:tracePt t="36300" x="8396288" y="5341938"/>
          <p14:tracePt t="36316" x="8259763" y="5318125"/>
          <p14:tracePt t="36333" x="8129588" y="5287963"/>
          <p14:tracePt t="36350" x="7993063" y="5257800"/>
          <p14:tracePt t="36366" x="7894638" y="5235575"/>
          <p14:tracePt t="36383" x="7824788" y="5227638"/>
          <p14:tracePt t="36400" x="7786688" y="5211763"/>
          <p14:tracePt t="36416" x="7748588" y="5203825"/>
          <p14:tracePt t="36433" x="7734300" y="5197475"/>
          <p14:tracePt t="36450" x="7718425" y="5197475"/>
          <p14:tracePt t="36466" x="7696200" y="5189538"/>
          <p14:tracePt t="36483" x="7680325" y="5181600"/>
          <p14:tracePt t="36500" x="7658100" y="5173663"/>
          <p14:tracePt t="36516" x="7620000" y="5165725"/>
          <p14:tracePt t="36533" x="7558088" y="5159375"/>
          <p14:tracePt t="36549" x="7543800" y="5151438"/>
          <p14:tracePt t="36566" x="7527925" y="5151438"/>
          <p14:tracePt t="36619" x="7519988" y="5151438"/>
          <p14:tracePt t="36627" x="7513638" y="5135563"/>
          <p14:tracePt t="36635" x="7505700" y="5135563"/>
          <p14:tracePt t="36650" x="7497763" y="5135563"/>
          <p14:tracePt t="36666" x="7489825" y="5135563"/>
          <p14:tracePt t="36737" x="7497763" y="5135563"/>
          <p14:tracePt t="36761" x="7513638" y="5135563"/>
          <p14:tracePt t="36791" x="7519988" y="5135563"/>
          <p14:tracePt t="36815" x="7527925" y="5135563"/>
          <p14:tracePt t="36831" x="7535863" y="5135563"/>
          <p14:tracePt t="36839" x="7543800" y="5135563"/>
          <p14:tracePt t="36849" x="7551738" y="5135563"/>
          <p14:tracePt t="36866" x="7573963" y="5135563"/>
          <p14:tracePt t="36883" x="7596188" y="5135563"/>
          <p14:tracePt t="36900" x="7612063" y="5143500"/>
          <p14:tracePt t="36916" x="7627938" y="5143500"/>
          <p14:tracePt t="36933" x="7634288" y="5143500"/>
          <p14:tracePt t="36963" x="7642225" y="5143500"/>
          <p14:tracePt t="36987" x="7650163" y="5143500"/>
          <p14:tracePt t="37003" x="7658100" y="5143500"/>
          <p14:tracePt t="37019" x="7666038" y="5143500"/>
          <p14:tracePt t="37033" x="7672388" y="5143500"/>
          <p14:tracePt t="37041" x="7680325" y="5143500"/>
          <p14:tracePt t="37049" x="7688263" y="5143500"/>
          <p14:tracePt t="37066" x="7704138" y="5143500"/>
          <p14:tracePt t="37083" x="7718425" y="5151438"/>
          <p14:tracePt t="37100" x="7734300" y="5151438"/>
          <p14:tracePt t="37116" x="7756525" y="5151438"/>
          <p14:tracePt t="37133" x="7772400" y="5151438"/>
          <p14:tracePt t="37150" x="7780338" y="5151438"/>
          <p14:tracePt t="37167" x="7794625" y="5151438"/>
          <p14:tracePt t="37189" x="7802563" y="5151438"/>
          <p14:tracePt t="37205" x="7810500" y="5151438"/>
          <p14:tracePt t="37216" x="7818438" y="5151438"/>
          <p14:tracePt t="37233" x="7824788" y="5151438"/>
          <p14:tracePt t="37250" x="7840663" y="5151438"/>
          <p14:tracePt t="37266" x="7856538" y="5151438"/>
          <p14:tracePt t="37283" x="7870825" y="5159375"/>
          <p14:tracePt t="37300" x="7886700" y="5159375"/>
          <p14:tracePt t="37316" x="7900988" y="5159375"/>
          <p14:tracePt t="37333" x="7916863" y="5159375"/>
          <p14:tracePt t="37350" x="7932738" y="5159375"/>
          <p14:tracePt t="37366" x="7954963" y="5159375"/>
          <p14:tracePt t="37383" x="7985125" y="5165725"/>
          <p14:tracePt t="37400" x="8015288" y="5165725"/>
          <p14:tracePt t="37417" x="8053388" y="5165725"/>
          <p14:tracePt t="37433" x="8069263" y="5165725"/>
          <p14:tracePt t="37450" x="8085138" y="5165725"/>
          <p14:tracePt t="37466" x="8107363" y="5165725"/>
          <p14:tracePt t="37483" x="8129588" y="5165725"/>
          <p14:tracePt t="37500" x="8145463" y="5165725"/>
          <p14:tracePt t="37516" x="8153400" y="5165725"/>
          <p14:tracePt t="37533" x="8167688" y="5165725"/>
          <p14:tracePt t="37557" x="8175625" y="5165725"/>
          <p14:tracePt t="37589" x="8191500" y="5165725"/>
          <p14:tracePt t="37603" x="8199438" y="5165725"/>
          <p14:tracePt t="37611" x="8213725" y="5165725"/>
          <p14:tracePt t="37619" x="8229600" y="5165725"/>
          <p14:tracePt t="37633" x="8237538" y="5165725"/>
          <p14:tracePt t="37650" x="8267700" y="5165725"/>
          <p14:tracePt t="37666" x="8305800" y="5165725"/>
          <p14:tracePt t="37683" x="8328025" y="5165725"/>
          <p14:tracePt t="37700" x="8351838" y="5165725"/>
          <p14:tracePt t="37716" x="8374063" y="5173663"/>
          <p14:tracePt t="37733" x="8404225" y="5173663"/>
          <p14:tracePt t="37750" x="8434388" y="5173663"/>
          <p14:tracePt t="37767" x="8466138" y="5173663"/>
          <p14:tracePt t="37783" x="8518525" y="5173663"/>
          <p14:tracePt t="37799" x="8548688" y="5173663"/>
          <p14:tracePt t="37816" x="8586788" y="5173663"/>
          <p14:tracePt t="37833" x="8624888" y="5173663"/>
          <p14:tracePt t="37849" x="8662988" y="5173663"/>
          <p14:tracePt t="37866" x="8701088" y="5173663"/>
          <p14:tracePt t="37883" x="8732838" y="5173663"/>
          <p14:tracePt t="37900" x="8777288" y="5173663"/>
          <p14:tracePt t="37916" x="8847138" y="5173663"/>
          <p14:tracePt t="37933" x="8915400" y="5181600"/>
          <p14:tracePt t="37949" x="8967788" y="5189538"/>
          <p14:tracePt t="37966" x="9021763" y="5189538"/>
          <p14:tracePt t="37983" x="9059863" y="5189538"/>
          <p14:tracePt t="38000" x="9075738" y="5189538"/>
          <p14:tracePt t="38425" x="9067800" y="5189538"/>
          <p14:tracePt t="38433" x="9059863" y="5189538"/>
          <p14:tracePt t="38450" x="9037638" y="5189538"/>
          <p14:tracePt t="38466" x="8983663" y="5189538"/>
          <p14:tracePt t="38483" x="8923338" y="5197475"/>
          <p14:tracePt t="38500" x="8847138" y="5197475"/>
          <p14:tracePt t="38517" x="8770938" y="5197475"/>
          <p14:tracePt t="38533" x="8648700" y="5197475"/>
          <p14:tracePt t="38550" x="8580438" y="5197475"/>
          <p14:tracePt t="38566" x="8534400" y="5197475"/>
          <p14:tracePt t="38583" x="8504238" y="5197475"/>
          <p14:tracePt t="38600" x="8458200" y="5203825"/>
          <p14:tracePt t="38616" x="8404225" y="5211763"/>
          <p14:tracePt t="38633" x="8351838" y="5227638"/>
          <p14:tracePt t="38650" x="8313738" y="5227638"/>
          <p14:tracePt t="38666" x="8267700" y="5235575"/>
          <p14:tracePt t="38683" x="8221663" y="5241925"/>
          <p14:tracePt t="38700" x="8183563" y="5249863"/>
          <p14:tracePt t="38717" x="8137525" y="5273675"/>
          <p14:tracePt t="38733" x="8091488" y="5303838"/>
          <p14:tracePt t="38750" x="8023225" y="5341938"/>
          <p14:tracePt t="38767" x="7985125" y="5372100"/>
          <p14:tracePt t="38785" x="7932738" y="5402263"/>
          <p14:tracePt t="38800" x="7908925" y="5418138"/>
          <p14:tracePt t="38816" x="7894638" y="5426075"/>
          <p14:tracePt t="38833" x="7878763" y="5448300"/>
          <p14:tracePt t="38849" x="7862888" y="5486400"/>
          <p14:tracePt t="38866" x="7840663" y="5524500"/>
          <p14:tracePt t="38883" x="7818438" y="5554663"/>
          <p14:tracePt t="38900" x="7794625" y="5578475"/>
          <p14:tracePt t="38916" x="7772400" y="5616575"/>
          <p14:tracePt t="38933" x="7764463" y="5630863"/>
          <p14:tracePt t="38950" x="7764463" y="5646738"/>
          <p14:tracePt t="38966" x="7756525" y="5661025"/>
          <p14:tracePt t="38983" x="7756525" y="5668963"/>
          <p14:tracePt t="39000" x="7764463" y="5676900"/>
          <p14:tracePt t="39017" x="7772400" y="5692775"/>
          <p14:tracePt t="39033" x="7802563" y="5707063"/>
          <p14:tracePt t="39050" x="7818438" y="5715000"/>
          <p14:tracePt t="39066" x="7840663" y="5722938"/>
          <p14:tracePt t="39083" x="7862888" y="5730875"/>
          <p14:tracePt t="39099" x="7886700" y="5730875"/>
          <p14:tracePt t="39116" x="7908925" y="5730875"/>
          <p14:tracePt t="39133" x="7939088" y="5730875"/>
          <p14:tracePt t="39151" x="7993063" y="5737225"/>
          <p14:tracePt t="39167" x="8031163" y="5737225"/>
          <p14:tracePt t="39183" x="8061325" y="5737225"/>
          <p14:tracePt t="39200" x="8099425" y="5737225"/>
          <p14:tracePt t="39216" x="8123238" y="5737225"/>
          <p14:tracePt t="39233" x="8145463" y="5737225"/>
          <p14:tracePt t="39250" x="8167688" y="5737225"/>
          <p14:tracePt t="39266" x="8199438" y="5737225"/>
          <p14:tracePt t="39283" x="8243888" y="5737225"/>
          <p14:tracePt t="39300" x="8289925" y="5730875"/>
          <p14:tracePt t="39316" x="8320088" y="5730875"/>
          <p14:tracePt t="39333" x="8358188" y="5722938"/>
          <p14:tracePt t="39350" x="8420100" y="5722938"/>
          <p14:tracePt t="39367" x="8472488" y="5722938"/>
          <p14:tracePt t="39383" x="8526463" y="5715000"/>
          <p14:tracePt t="39400" x="8594725" y="5715000"/>
          <p14:tracePt t="39400" x="8624888" y="5715000"/>
          <p14:tracePt t="39417" x="8678863" y="5715000"/>
          <p14:tracePt t="39433" x="8724900" y="5715000"/>
          <p14:tracePt t="39450" x="8785225" y="5715000"/>
          <p14:tracePt t="39466" x="8831263" y="5715000"/>
          <p14:tracePt t="39483" x="8877300" y="5715000"/>
          <p14:tracePt t="39500" x="8937625" y="5715000"/>
          <p14:tracePt t="39516" x="8975725" y="5715000"/>
          <p14:tracePt t="39533" x="8999538" y="5715000"/>
          <p14:tracePt t="39550" x="9013825" y="5715000"/>
          <p14:tracePt t="39566" x="9021763" y="5715000"/>
          <p14:tracePt t="39583" x="9037638" y="5715000"/>
          <p14:tracePt t="39600" x="9051925" y="5715000"/>
          <p14:tracePt t="39616" x="9090025" y="5715000"/>
          <p14:tracePt t="39633" x="9144000" y="5715000"/>
          <p14:tracePt t="39650" x="9182100" y="5715000"/>
          <p14:tracePt t="39667" x="9220200" y="5715000"/>
          <p14:tracePt t="39683" x="9226550" y="5715000"/>
          <p14:tracePt t="39700" x="9234488" y="5715000"/>
          <p14:tracePt t="39716" x="9250363" y="5715000"/>
          <p14:tracePt t="39733" x="9272588" y="5715000"/>
          <p14:tracePt t="39750" x="9310688" y="5715000"/>
          <p14:tracePt t="39767" x="9340850" y="5715000"/>
          <p14:tracePt t="39783" x="9378950" y="5715000"/>
          <p14:tracePt t="39800" x="9394825" y="5715000"/>
          <p14:tracePt t="39816" x="9417050" y="5715000"/>
          <p14:tracePt t="39833" x="9432925" y="5715000"/>
          <p14:tracePt t="39850" x="9471025" y="5715000"/>
          <p14:tracePt t="39866" x="9509125" y="5715000"/>
          <p14:tracePt t="39883" x="9547225" y="5715000"/>
          <p14:tracePt t="39900" x="9585325" y="5715000"/>
          <p14:tracePt t="39916" x="9631363" y="5715000"/>
          <p14:tracePt t="39933" x="9661525" y="5715000"/>
          <p14:tracePt t="39950" x="9707563" y="5715000"/>
          <p14:tracePt t="39966" x="9753600" y="5715000"/>
          <p14:tracePt t="39983" x="9791700" y="5715000"/>
          <p14:tracePt t="40000" x="9836150" y="5715000"/>
          <p14:tracePt t="40017" x="9906000" y="5715000"/>
          <p14:tracePt t="40033" x="9950450" y="5715000"/>
          <p14:tracePt t="40050" x="10004425" y="5715000"/>
          <p14:tracePt t="40066" x="10058400" y="5715000"/>
          <p14:tracePt t="40083" x="10102850" y="5715000"/>
          <p14:tracePt t="40100" x="10148888" y="5715000"/>
          <p14:tracePt t="40116" x="10179050" y="5715000"/>
          <p14:tracePt t="40133" x="10202863" y="5715000"/>
          <p14:tracePt t="40150" x="10225088" y="5715000"/>
          <p14:tracePt t="40167" x="10263188" y="5715000"/>
          <p14:tracePt t="40183" x="10287000" y="5715000"/>
          <p14:tracePt t="40200" x="10317163" y="5707063"/>
          <p14:tracePt t="40216" x="10331450" y="5707063"/>
          <p14:tracePt t="40233" x="10339388" y="5707063"/>
          <p14:tracePt t="40250" x="10355263" y="5707063"/>
          <p14:tracePt t="40267" x="10369550" y="5707063"/>
          <p14:tracePt t="40284" x="10431463" y="5707063"/>
          <p14:tracePt t="40300" x="10453688" y="5707063"/>
          <p14:tracePt t="40316" x="10469563" y="5707063"/>
          <p14:tracePt t="40333" x="10477500" y="5707063"/>
          <p14:tracePt t="41713" x="10469563" y="5707063"/>
          <p14:tracePt t="41737" x="10461625" y="5707063"/>
          <p14:tracePt t="41745" x="10453688" y="5707063"/>
          <p14:tracePt t="41761" x="10439400" y="5707063"/>
          <p14:tracePt t="41769" x="10423525" y="5707063"/>
          <p14:tracePt t="41783" x="10401300" y="5707063"/>
          <p14:tracePt t="41800" x="10377488" y="5707063"/>
          <p14:tracePt t="41817" x="10369550" y="5715000"/>
          <p14:tracePt t="41833" x="10363200" y="5715000"/>
          <p14:tracePt t="41853" x="10355263" y="5715000"/>
          <p14:tracePt t="41867" x="10347325" y="5715000"/>
          <p14:tracePt t="41883" x="10347325" y="5722938"/>
          <p14:tracePt t="41900" x="10325100" y="5722938"/>
          <p14:tracePt t="41900" x="10325100" y="5730875"/>
          <p14:tracePt t="41917" x="10301288" y="5730875"/>
          <p14:tracePt t="41933" x="10279063" y="5737225"/>
          <p14:tracePt t="41950" x="10248900" y="5737225"/>
          <p14:tracePt t="41967" x="10225088" y="5737225"/>
          <p14:tracePt t="41983" x="10179050" y="5745163"/>
          <p14:tracePt t="42000" x="10140950" y="5745163"/>
          <p14:tracePt t="42017" x="10064750" y="5753100"/>
          <p14:tracePt t="42033" x="10004425" y="5753100"/>
          <p14:tracePt t="42050" x="9936163" y="5768975"/>
          <p14:tracePt t="42067" x="9859963" y="5775325"/>
          <p14:tracePt t="42083" x="9798050" y="5775325"/>
          <p14:tracePt t="42100" x="9753600" y="5791200"/>
          <p14:tracePt t="42117" x="9699625" y="5791200"/>
          <p14:tracePt t="42133" x="9669463" y="5791200"/>
          <p14:tracePt t="42150" x="9623425" y="5807075"/>
          <p14:tracePt t="42167" x="9539288" y="5813425"/>
          <p14:tracePt t="42183" x="9509125" y="5821363"/>
          <p14:tracePt t="42200" x="9463088" y="5829300"/>
          <p14:tracePt t="42217" x="9410700" y="5845175"/>
          <p14:tracePt t="42233" x="9364663" y="5851525"/>
          <p14:tracePt t="42250" x="9326563" y="5851525"/>
          <p14:tracePt t="42267" x="9296400" y="5851525"/>
          <p14:tracePt t="42283" x="9280525" y="5851525"/>
          <p14:tracePt t="42300" x="9272588" y="5851525"/>
          <p14:tracePt t="42317" x="9264650" y="5851525"/>
          <p14:tracePt t="49271" x="9258300" y="5851525"/>
          <p14:tracePt t="49279" x="9250363" y="5837238"/>
          <p14:tracePt t="49287" x="9242425" y="5813425"/>
          <p14:tracePt t="49300" x="9234488" y="5783263"/>
          <p14:tracePt t="49317" x="9212263" y="5715000"/>
          <p14:tracePt t="49334" x="9188450" y="5600700"/>
          <p14:tracePt t="49350" x="9174163" y="5334000"/>
          <p14:tracePt t="49367" x="9174163" y="5121275"/>
          <p14:tracePt t="49383" x="9174163" y="4892675"/>
          <p14:tracePt t="49400" x="9174163" y="4656138"/>
          <p14:tracePt t="49417" x="9174163" y="4351338"/>
          <p14:tracePt t="49434" x="9174163" y="4076700"/>
          <p14:tracePt t="49450" x="9150350" y="3573463"/>
          <p14:tracePt t="49467" x="9113838" y="3322638"/>
          <p14:tracePt t="49484" x="9105900" y="3178175"/>
          <p14:tracePt t="49500" x="9105900" y="3063875"/>
          <p14:tracePt t="49517" x="9105900" y="2949575"/>
          <p14:tracePt t="49534" x="9097963" y="2835275"/>
          <p14:tracePt t="49550" x="9082088" y="2682875"/>
          <p14:tracePt t="49567" x="9051925" y="2552700"/>
          <p14:tracePt t="49583" x="9037638" y="2454275"/>
          <p14:tracePt t="49600" x="9021763" y="2354263"/>
          <p14:tracePt t="49617" x="9005888" y="2255838"/>
          <p14:tracePt t="49633" x="8975725" y="2149475"/>
          <p14:tracePt t="49650" x="8929688" y="1989138"/>
          <p14:tracePt t="49667" x="8899525" y="1851025"/>
          <p14:tracePt t="49684" x="8877300" y="1722438"/>
          <p14:tracePt t="49700" x="8839200" y="1562100"/>
          <p14:tracePt t="49717" x="8809038" y="1447800"/>
          <p14:tracePt t="49734" x="8777288" y="1325563"/>
          <p14:tracePt t="49750" x="8755063" y="1235075"/>
          <p14:tracePt t="49767" x="8739188" y="1150938"/>
          <p14:tracePt t="49784" x="8724900" y="1096963"/>
          <p14:tracePt t="49800" x="8709025" y="1028700"/>
          <p14:tracePt t="49817" x="8670925" y="944563"/>
          <p14:tracePt t="49834" x="8640763" y="868363"/>
          <p14:tracePt t="49850" x="8586788" y="784225"/>
          <p14:tracePt t="49867" x="8572500" y="754063"/>
          <p14:tracePt t="49884" x="8556625" y="739775"/>
          <p14:tracePt t="49900" x="8534400" y="731838"/>
          <p14:tracePt t="49917" x="8510588" y="723900"/>
          <p14:tracePt t="49934" x="8472488" y="723900"/>
          <p14:tracePt t="49950" x="8396288" y="723900"/>
          <p14:tracePt t="49967" x="8313738" y="731838"/>
          <p14:tracePt t="49983" x="8221663" y="762000"/>
          <p14:tracePt t="50000" x="8115300" y="777875"/>
          <p14:tracePt t="50017" x="8015288" y="808038"/>
          <p14:tracePt t="50034" x="7932738" y="846138"/>
          <p14:tracePt t="50050" x="7878763" y="876300"/>
          <p14:tracePt t="50067" x="7840663" y="922338"/>
          <p14:tracePt t="50084" x="7810500" y="974725"/>
          <p14:tracePt t="50100" x="7780338" y="1050925"/>
          <p14:tracePt t="50117" x="7780338" y="1127125"/>
          <p14:tracePt t="50134" x="7780338" y="1219200"/>
          <p14:tracePt t="50150" x="7818438" y="1349375"/>
          <p14:tracePt t="50167" x="7840663" y="1477963"/>
          <p14:tracePt t="50184" x="7878763" y="1600200"/>
          <p14:tracePt t="50200" x="7924800" y="1836738"/>
          <p14:tracePt t="50217" x="7970838" y="1965325"/>
          <p14:tracePt t="50233" x="8001000" y="2073275"/>
          <p14:tracePt t="50250" x="8031163" y="2201863"/>
          <p14:tracePt t="50267" x="8061325" y="2308225"/>
          <p14:tracePt t="50284" x="8085138" y="2400300"/>
          <p14:tracePt t="50300" x="8091488" y="2468563"/>
          <p14:tracePt t="50317" x="8099425" y="2506663"/>
          <p14:tracePt t="50334" x="8099425" y="2536825"/>
          <p14:tracePt t="50350" x="8091488" y="2574925"/>
          <p14:tracePt t="50367" x="8085138" y="2582863"/>
          <p14:tracePt t="50384" x="8069263" y="2606675"/>
          <p14:tracePt t="50400" x="8053388" y="2636838"/>
          <p14:tracePt t="50417" x="8023225" y="2689225"/>
          <p14:tracePt t="50434" x="7993063" y="2727325"/>
          <p14:tracePt t="50450" x="7947025" y="2789238"/>
          <p14:tracePt t="50467" x="7924800" y="2835275"/>
          <p14:tracePt t="50484" x="7916863" y="2865438"/>
          <p14:tracePt t="50500" x="7908925" y="2887663"/>
          <p14:tracePt t="50517" x="7900988" y="2911475"/>
          <p14:tracePt t="50534" x="7886700" y="2917825"/>
          <p14:tracePt t="50550" x="7870825" y="2933700"/>
          <p14:tracePt t="50567" x="7856538" y="2941638"/>
          <p14:tracePt t="50584" x="7840663" y="2955925"/>
          <p14:tracePt t="50600" x="7818438" y="2994025"/>
          <p14:tracePt t="50617" x="7794625" y="3017838"/>
          <p14:tracePt t="50634" x="7772400" y="3032125"/>
          <p14:tracePt t="50650" x="7756525" y="3040063"/>
          <p14:tracePt t="50667" x="7748588" y="3048000"/>
          <p14:tracePt t="50684" x="7742238" y="3048000"/>
          <p14:tracePt t="50865" x="7742238" y="3055938"/>
          <p14:tracePt t="50889" x="7756525" y="3063875"/>
          <p14:tracePt t="50897" x="7764463" y="3070225"/>
          <p14:tracePt t="50905" x="7772400" y="3070225"/>
          <p14:tracePt t="50917" x="7780338" y="3078163"/>
          <p14:tracePt t="50934" x="7794625" y="3086100"/>
          <p14:tracePt t="50951" x="7802563" y="3086100"/>
          <p14:tracePt t="50975" x="7810500" y="3086100"/>
          <p14:tracePt t="50991" x="7818438" y="3086100"/>
          <p14:tracePt t="51000" x="7832725" y="3086100"/>
          <p14:tracePt t="51017" x="7848600" y="3086100"/>
          <p14:tracePt t="51034" x="7862888" y="3086100"/>
          <p14:tracePt t="51050" x="7878763" y="3086100"/>
          <p14:tracePt t="51067" x="7886700" y="3086100"/>
          <p14:tracePt t="51084" x="7900988" y="3086100"/>
          <p14:tracePt t="51100" x="7916863" y="3086100"/>
          <p14:tracePt t="51117" x="7932738" y="3086100"/>
          <p14:tracePt t="51134" x="7947025" y="3086100"/>
          <p14:tracePt t="51150" x="7970838" y="3086100"/>
          <p14:tracePt t="51167" x="8001000" y="3086100"/>
          <p14:tracePt t="51184" x="8015288" y="3086100"/>
          <p14:tracePt t="51200" x="8053388" y="3086100"/>
          <p14:tracePt t="51217" x="8077200" y="3086100"/>
          <p14:tracePt t="51234" x="8091488" y="3086100"/>
          <p14:tracePt t="51250" x="8115300" y="3086100"/>
          <p14:tracePt t="51267" x="8137525" y="3086100"/>
          <p14:tracePt t="51284" x="8167688" y="3086100"/>
          <p14:tracePt t="51300" x="8199438" y="3086100"/>
          <p14:tracePt t="51317" x="8243888" y="3086100"/>
          <p14:tracePt t="51334" x="8289925" y="3086100"/>
          <p14:tracePt t="51350" x="8351838" y="3086100"/>
          <p14:tracePt t="51367" x="8382000" y="3086100"/>
          <p14:tracePt t="51384" x="8412163" y="3086100"/>
          <p14:tracePt t="51400" x="8428038" y="3086100"/>
          <p14:tracePt t="51417" x="8442325" y="3086100"/>
          <p14:tracePt t="51434" x="8466138" y="3086100"/>
          <p14:tracePt t="51450" x="8488363" y="3086100"/>
          <p14:tracePt t="51467" x="8504238" y="3086100"/>
          <p14:tracePt t="51484" x="8518525" y="3086100"/>
          <p14:tracePt t="51500" x="8526463" y="3086100"/>
          <p14:tracePt t="51517" x="8542338" y="3086100"/>
          <p14:tracePt t="51534" x="8556625" y="3086100"/>
          <p14:tracePt t="51550" x="8586788" y="3086100"/>
          <p14:tracePt t="51567" x="8610600" y="3086100"/>
          <p14:tracePt t="51584" x="8648700" y="3078163"/>
          <p14:tracePt t="51600" x="8670925" y="3078163"/>
          <p14:tracePt t="51617" x="8678863" y="3078163"/>
          <p14:tracePt t="51634" x="8701088" y="3078163"/>
          <p14:tracePt t="51650" x="8724900" y="3078163"/>
          <p14:tracePt t="51667" x="8739188" y="3078163"/>
          <p14:tracePt t="51684" x="8770938" y="3078163"/>
          <p14:tracePt t="51700" x="8809038" y="3078163"/>
          <p14:tracePt t="51717" x="8815388" y="3078163"/>
          <p14:tracePt t="51734" x="8831263" y="3078163"/>
          <p14:tracePt t="51750" x="8839200" y="3078163"/>
          <p14:tracePt t="51767" x="8847138" y="3078163"/>
          <p14:tracePt t="51784" x="8853488" y="3078163"/>
          <p14:tracePt t="51800" x="8861425" y="3078163"/>
          <p14:tracePt t="51817" x="8885238" y="3078163"/>
          <p14:tracePt t="51834" x="8907463" y="3078163"/>
          <p14:tracePt t="51850" x="8929688" y="3078163"/>
          <p14:tracePt t="51867" x="8953500" y="3078163"/>
          <p14:tracePt t="51884" x="8975725" y="3078163"/>
          <p14:tracePt t="51900" x="8991600" y="3078163"/>
          <p14:tracePt t="51917" x="8999538" y="3078163"/>
          <p14:tracePt t="51934" x="9013825" y="3078163"/>
          <p14:tracePt t="51950" x="9021763" y="3078163"/>
          <p14:tracePt t="51967" x="9037638" y="3078163"/>
          <p14:tracePt t="51984" x="9051925" y="3078163"/>
          <p14:tracePt t="52000" x="9067800" y="3078163"/>
          <p14:tracePt t="52017" x="9082088" y="3078163"/>
          <p14:tracePt t="52034" x="9105900" y="3078163"/>
          <p14:tracePt t="52050" x="9128125" y="3078163"/>
          <p14:tracePt t="52067" x="9158288" y="3078163"/>
          <p14:tracePt t="52084" x="9212263" y="3078163"/>
          <p14:tracePt t="52100" x="9242425" y="3078163"/>
          <p14:tracePt t="52117" x="9264650" y="3078163"/>
          <p14:tracePt t="52134" x="9280525" y="3078163"/>
          <p14:tracePt t="52150" x="9296400" y="3078163"/>
          <p14:tracePt t="52167" x="9318625" y="3078163"/>
          <p14:tracePt t="52184" x="9334500" y="3078163"/>
          <p14:tracePt t="52200" x="9372600" y="3078163"/>
          <p14:tracePt t="52217" x="9402763" y="3078163"/>
          <p14:tracePt t="52234" x="9432925" y="3078163"/>
          <p14:tracePt t="52250" x="9455150" y="3078163"/>
          <p14:tracePt t="52267" x="9493250" y="3078163"/>
          <p14:tracePt t="52284" x="9525000" y="3078163"/>
          <p14:tracePt t="52300" x="9563100" y="3078163"/>
          <p14:tracePt t="52317" x="9607550" y="3078163"/>
          <p14:tracePt t="52334" x="9639300" y="3078163"/>
          <p14:tracePt t="52350" x="9669463" y="3078163"/>
          <p14:tracePt t="52367" x="9691688" y="3078163"/>
          <p14:tracePt t="52384" x="9715500" y="3078163"/>
          <p14:tracePt t="52400" x="9753600" y="3078163"/>
          <p14:tracePt t="52417" x="9775825" y="3078163"/>
          <p14:tracePt t="52434" x="9783763" y="3078163"/>
          <p14:tracePt t="52450" x="9791700" y="3078163"/>
          <p14:tracePt t="52927" x="9783763" y="3078163"/>
          <p14:tracePt t="52935" x="9767888" y="3078163"/>
          <p14:tracePt t="52951" x="9721850" y="3086100"/>
          <p14:tracePt t="52967" x="9653588" y="3101975"/>
          <p14:tracePt t="52984" x="9585325" y="3124200"/>
          <p14:tracePt t="53000" x="9501188" y="3146425"/>
          <p14:tracePt t="53017" x="9410700" y="3178175"/>
          <p14:tracePt t="53034" x="9310688" y="3208338"/>
          <p14:tracePt t="53050" x="9212263" y="3238500"/>
          <p14:tracePt t="53067" x="9090025" y="3268663"/>
          <p14:tracePt t="53084" x="8899525" y="3314700"/>
          <p14:tracePt t="53100" x="8777288" y="3352800"/>
          <p14:tracePt t="53117" x="8656638" y="3390900"/>
          <p14:tracePt t="53134" x="8564563" y="3413125"/>
          <p14:tracePt t="53150" x="8480425" y="3429000"/>
          <p14:tracePt t="53167" x="8389938" y="3451225"/>
          <p14:tracePt t="53184" x="8320088" y="3482975"/>
          <p14:tracePt t="53201" x="8229600" y="3505200"/>
          <p14:tracePt t="53217" x="8175625" y="3505200"/>
          <p14:tracePt t="53234" x="8115300" y="3505200"/>
          <p14:tracePt t="53250" x="8039100" y="3521075"/>
          <p14:tracePt t="53267" x="7970838" y="3551238"/>
          <p14:tracePt t="53284" x="7894638" y="3565525"/>
          <p14:tracePt t="53300" x="7794625" y="3581400"/>
          <p14:tracePt t="53317" x="7718425" y="3603625"/>
          <p14:tracePt t="53334" x="7658100" y="3619500"/>
          <p14:tracePt t="53350" x="7642225" y="3627438"/>
          <p14:tracePt t="53367" x="7634288" y="3635375"/>
          <p14:tracePt t="53384" x="7627938" y="3635375"/>
          <p14:tracePt t="53400" x="7627938" y="3649663"/>
          <p14:tracePt t="53417" x="7627938" y="3673475"/>
          <p14:tracePt t="53434" x="7627938" y="3687763"/>
          <p14:tracePt t="53451" x="7634288" y="3711575"/>
          <p14:tracePt t="53467" x="7650163" y="3733800"/>
          <p14:tracePt t="53484" x="7658100" y="3756025"/>
          <p14:tracePt t="53501" x="7672388" y="3771900"/>
          <p14:tracePt t="53517" x="7680325" y="3779838"/>
          <p14:tracePt t="53534" x="7688263" y="3779838"/>
          <p14:tracePt t="53550" x="7696200" y="3779838"/>
          <p14:tracePt t="53567" x="7704138" y="3779838"/>
          <p14:tracePt t="53584" x="7718425" y="3779838"/>
          <p14:tracePt t="53600" x="7748588" y="3779838"/>
          <p14:tracePt t="53617" x="7780338" y="3779838"/>
          <p14:tracePt t="53634" x="7810500" y="3779838"/>
          <p14:tracePt t="53650" x="7824788" y="3779838"/>
          <p14:tracePt t="53667" x="7832725" y="3779838"/>
          <p14:tracePt t="53684" x="7840663" y="3779838"/>
          <p14:tracePt t="53701" x="7848600" y="3779838"/>
          <p14:tracePt t="53717" x="7856538" y="3771900"/>
          <p14:tracePt t="53734" x="7878763" y="3771900"/>
          <p14:tracePt t="53750" x="7894638" y="3763963"/>
          <p14:tracePt t="53767" x="7900988" y="3763963"/>
          <p14:tracePt t="53919" x="7908925" y="3763963"/>
          <p14:tracePt t="53935" x="7924800" y="3763963"/>
          <p14:tracePt t="53943" x="7932738" y="3763963"/>
          <p14:tracePt t="53951" x="7947025" y="3763963"/>
          <p14:tracePt t="53967" x="7970838" y="3763963"/>
          <p14:tracePt t="53984" x="7977188" y="3763963"/>
          <p14:tracePt t="54000" x="7985125" y="3763963"/>
          <p14:tracePt t="54017" x="7993063" y="3756025"/>
          <p14:tracePt t="54037" x="8001000" y="3756025"/>
          <p14:tracePt t="54050" x="8008938" y="3749675"/>
          <p14:tracePt t="54067" x="8023225" y="3749675"/>
          <p14:tracePt t="54084" x="8039100" y="3749675"/>
          <p14:tracePt t="54100" x="8053388" y="3749675"/>
          <p14:tracePt t="54117" x="8069263" y="3741738"/>
          <p14:tracePt t="54134" x="8085138" y="3741738"/>
          <p14:tracePt t="54150" x="8107363" y="3741738"/>
          <p14:tracePt t="54167" x="8145463" y="3741738"/>
          <p14:tracePt t="54184" x="8183563" y="3741738"/>
          <p14:tracePt t="54201" x="8229600" y="3741738"/>
          <p14:tracePt t="54217" x="8243888" y="3741738"/>
          <p14:tracePt t="54234" x="8259763" y="3741738"/>
          <p14:tracePt t="54250" x="8281988" y="3741738"/>
          <p14:tracePt t="54267" x="8297863" y="3741738"/>
          <p14:tracePt t="54284" x="8335963" y="3749675"/>
          <p14:tracePt t="54300" x="8358188" y="3749675"/>
          <p14:tracePt t="54317" x="8382000" y="3749675"/>
          <p14:tracePt t="54334" x="8412163" y="3749675"/>
          <p14:tracePt t="54350" x="8428038" y="3749675"/>
          <p14:tracePt t="54367" x="8434388" y="3756025"/>
          <p14:tracePt t="54384" x="8458200" y="3763963"/>
          <p14:tracePt t="54400" x="8488363" y="3763963"/>
          <p14:tracePt t="54417" x="8510588" y="3763963"/>
          <p14:tracePt t="54434" x="8518525" y="3763963"/>
          <p14:tracePt t="55021" x="8526463" y="3763963"/>
          <p14:tracePt t="55028" x="8534400" y="3763963"/>
          <p14:tracePt t="55037" x="8542338" y="3763963"/>
          <p14:tracePt t="55050" x="8548688" y="3763963"/>
          <p14:tracePt t="55067" x="8564563" y="3763963"/>
          <p14:tracePt t="55084" x="8594725" y="3763963"/>
          <p14:tracePt t="55100" x="8618538" y="3763963"/>
          <p14:tracePt t="55117" x="8648700" y="3763963"/>
          <p14:tracePt t="55134" x="8670925" y="3763963"/>
          <p14:tracePt t="55150" x="8686800" y="3756025"/>
          <p14:tracePt t="55167" x="8701088" y="3756025"/>
          <p14:tracePt t="55184" x="8709025" y="3756025"/>
          <p14:tracePt t="55201" x="8732838" y="3749675"/>
          <p14:tracePt t="55217" x="8747125" y="3749675"/>
          <p14:tracePt t="55234" x="8763000" y="3749675"/>
          <p14:tracePt t="55250" x="8770938" y="3741738"/>
          <p14:tracePt t="55295" x="8777288" y="3741738"/>
          <p14:tracePt t="55326" x="8785225" y="3741738"/>
          <p14:tracePt t="55333" x="8793163" y="3741738"/>
          <p14:tracePt t="55351" x="8801100" y="3741738"/>
          <p14:tracePt t="55443" x="8809038" y="3741738"/>
          <p14:tracePt t="55451" x="8815388" y="3741738"/>
          <p14:tracePt t="55569" x="8823325" y="3741738"/>
          <p14:tracePt t="55779" x="8831263" y="3741738"/>
          <p14:tracePt t="55802" x="8839200" y="3741738"/>
          <p14:tracePt t="55810" x="8847138" y="3741738"/>
          <p14:tracePt t="55840" x="8853488" y="3741738"/>
          <p14:tracePt t="55881" x="8861425" y="3741738"/>
          <p14:tracePt t="56169" x="8869363" y="3741738"/>
          <p14:tracePt t="56193" x="8877300" y="3741738"/>
          <p14:tracePt t="56263" x="8885238" y="3741738"/>
          <p14:tracePt t="56287" x="8891588" y="3741738"/>
          <p14:tracePt t="56349" x="8899525" y="3741738"/>
          <p14:tracePt t="56499" x="8907463" y="3741738"/>
          <p14:tracePt t="56583" x="8915400" y="3741738"/>
          <p14:tracePt t="56599" x="8923338" y="3741738"/>
          <p14:tracePt t="56623" x="8929688" y="3741738"/>
          <p14:tracePt t="56647" x="8937625" y="3741738"/>
          <p14:tracePt t="56663" x="8945563" y="3741738"/>
          <p14:tracePt t="56709" x="8953500" y="3741738"/>
          <p14:tracePt t="56733" x="8961438" y="3741738"/>
          <p14:tracePt t="56746" x="8975725" y="3741738"/>
          <p14:tracePt t="56763" x="8983663" y="3741738"/>
          <p14:tracePt t="56771" x="8991600" y="3741738"/>
          <p14:tracePt t="56784" x="8999538" y="3741738"/>
          <p14:tracePt t="56800" x="9021763" y="3741738"/>
          <p14:tracePt t="56817" x="9043988" y="3749675"/>
          <p14:tracePt t="56834" x="9059863" y="3749675"/>
          <p14:tracePt t="56851" x="9075738" y="3749675"/>
          <p14:tracePt t="56867" x="9082088" y="3749675"/>
          <p14:tracePt t="56884" x="9090025" y="3749675"/>
          <p14:tracePt t="56901" x="9105900" y="3749675"/>
          <p14:tracePt t="56917" x="9120188" y="3749675"/>
          <p14:tracePt t="56934" x="9136063" y="3749675"/>
          <p14:tracePt t="56934" x="9144000" y="3749675"/>
          <p14:tracePt t="56951" x="9166225" y="3749675"/>
          <p14:tracePt t="56967" x="9174163" y="3749675"/>
          <p14:tracePt t="56984" x="9188450" y="3749675"/>
          <p14:tracePt t="57001" x="9196388" y="3749675"/>
          <p14:tracePt t="57017" x="9212263" y="3749675"/>
          <p14:tracePt t="57034" x="9212263" y="3756025"/>
          <p14:tracePt t="57051" x="9220200" y="3763963"/>
          <p14:tracePt t="57067" x="9234488" y="3763963"/>
          <p14:tracePt t="57084" x="9258300" y="3763963"/>
          <p14:tracePt t="57101" x="9272588" y="3763963"/>
          <p14:tracePt t="57365" x="9280525" y="3763963"/>
          <p14:tracePt t="57373" x="9288463" y="3763963"/>
          <p14:tracePt t="57389" x="9296400" y="3763963"/>
          <p14:tracePt t="57405" x="9302750" y="3771900"/>
          <p14:tracePt t="57427" x="9310688" y="3771900"/>
          <p14:tracePt t="57475" x="9318625" y="3771900"/>
          <p14:tracePt t="57483" x="9326563" y="3771900"/>
          <p14:tracePt t="57497" x="9334500" y="3771900"/>
          <p14:tracePt t="57513" x="9340850" y="3771900"/>
          <p14:tracePt t="57521" x="9348788" y="3771900"/>
          <p14:tracePt t="57537" x="9356725" y="3771900"/>
          <p14:tracePt t="57685" x="9364663" y="3771900"/>
          <p14:tracePt t="57693" x="9372600" y="3771900"/>
          <p14:tracePt t="57717" x="9378950" y="3771900"/>
          <p14:tracePt t="57732" x="9394825" y="3771900"/>
          <p14:tracePt t="57746" x="9402763" y="3771900"/>
          <p14:tracePt t="57755" x="9417050" y="3771900"/>
          <p14:tracePt t="57767" x="9424988" y="3771900"/>
          <p14:tracePt t="57784" x="9448800" y="3771900"/>
          <p14:tracePt t="57801" x="9478963" y="3771900"/>
          <p14:tracePt t="57817" x="9501188" y="3771900"/>
          <p14:tracePt t="57834" x="9547225" y="3771900"/>
          <p14:tracePt t="57851" x="9585325" y="3771900"/>
          <p14:tracePt t="57867" x="9623425" y="3771900"/>
          <p14:tracePt t="57884" x="9677400" y="3771900"/>
          <p14:tracePt t="57900" x="9737725" y="3771900"/>
          <p14:tracePt t="57917" x="9798050" y="3771900"/>
          <p14:tracePt t="57934" x="9844088" y="3771900"/>
          <p14:tracePt t="57934" x="9859963" y="3771900"/>
          <p14:tracePt t="57951" x="9890125" y="3771900"/>
          <p14:tracePt t="57967" x="9928225" y="3771900"/>
          <p14:tracePt t="57984" x="9950450" y="3771900"/>
          <p14:tracePt t="58001" x="9982200" y="3771900"/>
          <p14:tracePt t="58017" x="10004425" y="3771900"/>
          <p14:tracePt t="58034" x="10012363" y="3771900"/>
          <p14:tracePt t="58051" x="10020300" y="3771900"/>
          <p14:tracePt t="58067" x="10026650" y="3771900"/>
          <p14:tracePt t="58084" x="10034588" y="3771900"/>
          <p14:tracePt t="58101" x="10042525" y="3771900"/>
          <p14:tracePt t="58117" x="10058400" y="3779838"/>
          <p14:tracePt t="58134" x="10072688" y="3787775"/>
          <p14:tracePt t="58889" x="10058400" y="3787775"/>
          <p14:tracePt t="58897" x="10042525" y="3787775"/>
          <p14:tracePt t="58917" x="10034588" y="3787775"/>
          <p14:tracePt t="58934" x="10026650" y="3787775"/>
          <p14:tracePt t="58951" x="10012363" y="3787775"/>
          <p14:tracePt t="58967" x="10004425" y="3787775"/>
          <p14:tracePt t="58984" x="9974263" y="3794125"/>
          <p14:tracePt t="59001" x="9906000" y="3810000"/>
          <p14:tracePt t="59017" x="9798050" y="3832225"/>
          <p14:tracePt t="59034" x="9683750" y="3848100"/>
          <p14:tracePt t="59051" x="9555163" y="3870325"/>
          <p14:tracePt t="59067" x="9424988" y="3886200"/>
          <p14:tracePt t="59084" x="9226550" y="3886200"/>
          <p14:tracePt t="59101" x="9082088" y="3894138"/>
          <p14:tracePt t="59117" x="8937625" y="3916363"/>
          <p14:tracePt t="59134" x="8815388" y="3946525"/>
          <p14:tracePt t="59151" x="8716963" y="3978275"/>
          <p14:tracePt t="59167" x="8624888" y="4000500"/>
          <p14:tracePt t="59184" x="8548688" y="4016375"/>
          <p14:tracePt t="59185" x="8510588" y="4016375"/>
          <p14:tracePt t="59201" x="8428038" y="4038600"/>
          <p14:tracePt t="59217" x="8358188" y="4068763"/>
          <p14:tracePt t="59234" x="8275638" y="4106863"/>
          <p14:tracePt t="59251" x="8205788" y="4130675"/>
          <p14:tracePt t="59267" x="8137525" y="4144963"/>
          <p14:tracePt t="59284" x="8085138" y="4168775"/>
          <p14:tracePt t="59301" x="8039100" y="4183063"/>
          <p14:tracePt t="59317" x="7985125" y="4198938"/>
          <p14:tracePt t="59334" x="7908925" y="4229100"/>
          <p14:tracePt t="59351" x="7870825" y="4251325"/>
          <p14:tracePt t="59367" x="7832725" y="4275138"/>
          <p14:tracePt t="59384" x="7802563" y="4275138"/>
          <p14:tracePt t="59401" x="7764463" y="4297363"/>
          <p14:tracePt t="59417" x="7742238" y="4305300"/>
          <p14:tracePt t="59434" x="7710488" y="4321175"/>
          <p14:tracePt t="59435" x="7696200" y="4321175"/>
          <p14:tracePt t="59451" x="7688263" y="4327525"/>
          <p14:tracePt t="59467" x="7672388" y="4335463"/>
          <p14:tracePt t="59484" x="7672388" y="4343400"/>
          <p14:tracePt t="59501" x="7666038" y="4343400"/>
          <p14:tracePt t="59517" x="7666038" y="4351338"/>
          <p14:tracePt t="59534" x="7666038" y="4365625"/>
          <p14:tracePt t="59551" x="7666038" y="4373563"/>
          <p14:tracePt t="59567" x="7666038" y="4389438"/>
          <p14:tracePt t="59584" x="7666038" y="4403725"/>
          <p14:tracePt t="59601" x="7666038" y="4411663"/>
          <p14:tracePt t="59787" x="7680325" y="4411663"/>
          <p14:tracePt t="59803" x="7688263" y="4411663"/>
          <p14:tracePt t="59810" x="7704138" y="4411663"/>
          <p14:tracePt t="59819" x="7710488" y="4411663"/>
          <p14:tracePt t="59834" x="7726363" y="4419600"/>
          <p14:tracePt t="59851" x="7734300" y="4419600"/>
          <p14:tracePt t="59867" x="7742238" y="4419600"/>
          <p14:tracePt t="59884" x="7748588" y="4419600"/>
          <p14:tracePt t="59901" x="7764463" y="4419600"/>
          <p14:tracePt t="59917" x="7780338" y="4411663"/>
          <p14:tracePt t="59934" x="7824788" y="4411663"/>
          <p14:tracePt t="59951" x="7870825" y="4403725"/>
          <p14:tracePt t="59967" x="7908925" y="4403725"/>
          <p14:tracePt t="59984" x="7954963" y="4397375"/>
          <p14:tracePt t="60001" x="8008938" y="4389438"/>
          <p14:tracePt t="60018" x="8053388" y="4389438"/>
          <p14:tracePt t="60034" x="8099425" y="4389438"/>
          <p14:tracePt t="60051" x="8145463" y="4389438"/>
          <p14:tracePt t="60067" x="8191500" y="4397375"/>
          <p14:tracePt t="60084" x="8243888" y="4411663"/>
          <p14:tracePt t="60101" x="8281988" y="4419600"/>
          <p14:tracePt t="60117" x="8289925" y="4419600"/>
          <p14:tracePt t="60209" x="8297863" y="4419600"/>
          <p14:tracePt t="60217" x="8297863" y="4427538"/>
          <p14:tracePt t="60234" x="8313738" y="4427538"/>
          <p14:tracePt t="60251" x="8328025" y="4427538"/>
          <p14:tracePt t="60267" x="8351838" y="4427538"/>
          <p14:tracePt t="60284" x="8374063" y="4427538"/>
          <p14:tracePt t="60301" x="8389938" y="4427538"/>
          <p14:tracePt t="60317" x="8404225" y="4427538"/>
          <p14:tracePt t="60334" x="8428038" y="4427538"/>
          <p14:tracePt t="60351" x="8434388" y="4427538"/>
          <p14:tracePt t="60367" x="8458200" y="4427538"/>
          <p14:tracePt t="60384" x="8472488" y="4427538"/>
          <p14:tracePt t="60401" x="8496300" y="4427538"/>
          <p14:tracePt t="60417" x="8518525" y="4419600"/>
          <p14:tracePt t="60434" x="8548688" y="4411663"/>
          <p14:tracePt t="60434" x="8564563" y="4411663"/>
          <p14:tracePt t="60451" x="8594725" y="4411663"/>
          <p14:tracePt t="60467" x="8648700" y="4411663"/>
          <p14:tracePt t="60484" x="8678863" y="4403725"/>
          <p14:tracePt t="60501" x="8709025" y="4403725"/>
          <p14:tracePt t="60517" x="8724900" y="4403725"/>
          <p14:tracePt t="60534" x="8732838" y="4403725"/>
          <p14:tracePt t="60551" x="8747125" y="4403725"/>
          <p14:tracePt t="60568" x="8770938" y="4403725"/>
          <p14:tracePt t="60584" x="8839200" y="4403725"/>
          <p14:tracePt t="60601" x="8877300" y="4403725"/>
          <p14:tracePt t="60618" x="8915400" y="4397375"/>
          <p14:tracePt t="60634" x="8945563" y="4397375"/>
          <p14:tracePt t="60651" x="8961438" y="4397375"/>
          <p14:tracePt t="60668" x="8983663" y="4397375"/>
          <p14:tracePt t="60684" x="9005888" y="4397375"/>
          <p14:tracePt t="60685" x="9029700" y="4397375"/>
          <p14:tracePt t="60701" x="9067800" y="4397375"/>
          <p14:tracePt t="60717" x="9113838" y="4403725"/>
          <p14:tracePt t="60734" x="9182100" y="4411663"/>
          <p14:tracePt t="60751" x="9226550" y="4411663"/>
          <p14:tracePt t="60767" x="9280525" y="4411663"/>
          <p14:tracePt t="60784" x="9334500" y="4411663"/>
          <p14:tracePt t="60801" x="9364663" y="4411663"/>
          <p14:tracePt t="60817" x="9378950" y="4411663"/>
          <p14:tracePt t="60834" x="9386888" y="4411663"/>
          <p14:tracePt t="61599" x="9372600" y="4411663"/>
          <p14:tracePt t="61607" x="9372600" y="4403725"/>
          <p14:tracePt t="61623" x="9364663" y="4403725"/>
          <p14:tracePt t="61639" x="9356725" y="4397375"/>
          <p14:tracePt t="61651" x="9348788" y="4397375"/>
          <p14:tracePt t="61667" x="9318625" y="4381500"/>
          <p14:tracePt t="61684" x="9234488" y="4351338"/>
          <p14:tracePt t="61701" x="9188450" y="4343400"/>
          <p14:tracePt t="61717" x="9150350" y="4343400"/>
          <p14:tracePt t="61734" x="9097963" y="4343400"/>
          <p14:tracePt t="61751" x="9059863" y="4359275"/>
          <p14:tracePt t="61768" x="8991600" y="4359275"/>
          <p14:tracePt t="61784" x="8915400" y="4389438"/>
          <p14:tracePt t="61801" x="8831263" y="4419600"/>
          <p14:tracePt t="61818" x="8763000" y="4435475"/>
          <p14:tracePt t="61834" x="8678863" y="4465638"/>
          <p14:tracePt t="61851" x="8624888" y="4473575"/>
          <p14:tracePt t="61868" x="8548688" y="4479925"/>
          <p14:tracePt t="61884" x="8480425" y="4495800"/>
          <p14:tracePt t="61901" x="8389938" y="4518025"/>
          <p14:tracePt t="61918" x="8313738" y="4525963"/>
          <p14:tracePt t="61934" x="8229600" y="4556125"/>
          <p14:tracePt t="61951" x="8183563" y="4572000"/>
          <p14:tracePt t="61968" x="8107363" y="4602163"/>
          <p14:tracePt t="61984" x="8031163" y="4648200"/>
          <p14:tracePt t="62001" x="7932738" y="4702175"/>
          <p14:tracePt t="62018" x="7870825" y="4740275"/>
          <p14:tracePt t="62034" x="7840663" y="4762500"/>
          <p14:tracePt t="62051" x="7818438" y="4778375"/>
          <p14:tracePt t="62068" x="7802563" y="4778375"/>
          <p14:tracePt t="62084" x="7780338" y="4792663"/>
          <p14:tracePt t="62101" x="7756525" y="4808538"/>
          <p14:tracePt t="62117" x="7742238" y="4822825"/>
          <p14:tracePt t="62134" x="7718425" y="4846638"/>
          <p14:tracePt t="62151" x="7704138" y="4860925"/>
          <p14:tracePt t="62168" x="7680325" y="4884738"/>
          <p14:tracePt t="62184" x="7666038" y="4914900"/>
          <p14:tracePt t="62201" x="7658100" y="4937125"/>
          <p14:tracePt t="62218" x="7642225" y="4975225"/>
          <p14:tracePt t="62234" x="7627938" y="4999038"/>
          <p14:tracePt t="62251" x="7612063" y="5029200"/>
          <p14:tracePt t="62268" x="7596188" y="5075238"/>
          <p14:tracePt t="62284" x="7589838" y="5105400"/>
          <p14:tracePt t="62301" x="7589838" y="5135563"/>
          <p14:tracePt t="62319" x="7589838" y="5143500"/>
          <p14:tracePt t="62334" x="7589838" y="5151438"/>
          <p14:tracePt t="62351" x="7596188" y="5151438"/>
          <p14:tracePt t="62368" x="7604125" y="5159375"/>
          <p14:tracePt t="62384" x="7634288" y="5159375"/>
          <p14:tracePt t="62401" x="7672388" y="5159375"/>
          <p14:tracePt t="62418" x="7710488" y="5165725"/>
          <p14:tracePt t="62434" x="7764463" y="5173663"/>
          <p14:tracePt t="62451" x="7780338" y="5173663"/>
          <p14:tracePt t="62468" x="7802563" y="5173663"/>
          <p14:tracePt t="62484" x="7818438" y="5173663"/>
          <p14:tracePt t="62501" x="7840663" y="5173663"/>
          <p14:tracePt t="62517" x="7862888" y="5165725"/>
          <p14:tracePt t="62534" x="7878763" y="5165725"/>
          <p14:tracePt t="62551" x="7924800" y="5165725"/>
          <p14:tracePt t="62568" x="7993063" y="5151438"/>
          <p14:tracePt t="62584" x="8023225" y="5151438"/>
          <p14:tracePt t="62601" x="8047038" y="5143500"/>
          <p14:tracePt t="62618" x="8061325" y="5143500"/>
          <p14:tracePt t="62634" x="8069263" y="5143500"/>
          <p14:tracePt t="62651" x="8085138" y="5143500"/>
          <p14:tracePt t="62668" x="8107363" y="5143500"/>
          <p14:tracePt t="62684" x="8153400" y="5143500"/>
          <p14:tracePt t="62701" x="8199438" y="5127625"/>
          <p14:tracePt t="62717" x="8213725" y="5121275"/>
          <p14:tracePt t="62734" x="8237538" y="5121275"/>
          <p14:tracePt t="62751" x="8259763" y="5121275"/>
          <p14:tracePt t="62768" x="8281988" y="5121275"/>
          <p14:tracePt t="62784" x="8305800" y="5121275"/>
          <p14:tracePt t="62801" x="8343900" y="5121275"/>
          <p14:tracePt t="62817" x="8374063" y="5113338"/>
          <p14:tracePt t="62834" x="8420100" y="5113338"/>
          <p14:tracePt t="62851" x="8450263" y="5105400"/>
          <p14:tracePt t="62868" x="8480425" y="5105400"/>
          <p14:tracePt t="62884" x="8510588" y="5105400"/>
          <p14:tracePt t="62901" x="8556625" y="5105400"/>
          <p14:tracePt t="62918" x="8594725" y="5105400"/>
          <p14:tracePt t="62934" x="8632825" y="5097463"/>
          <p14:tracePt t="62951" x="8656638" y="5097463"/>
          <p14:tracePt t="62968" x="8678863" y="5097463"/>
          <p14:tracePt t="62984" x="8701088" y="5097463"/>
          <p14:tracePt t="63001" x="8747125" y="5097463"/>
          <p14:tracePt t="63018" x="8785225" y="5097463"/>
          <p14:tracePt t="63034" x="8839200" y="5097463"/>
          <p14:tracePt t="63051" x="8915400" y="5097463"/>
          <p14:tracePt t="63068" x="9005888" y="5105400"/>
          <p14:tracePt t="63088" x="9051925" y="5105400"/>
          <p14:tracePt t="63101" x="9082088" y="5105400"/>
          <p14:tracePt t="63117" x="9113838" y="5105400"/>
          <p14:tracePt t="63134" x="9136063" y="5105400"/>
          <p14:tracePt t="63151" x="9158288" y="5105400"/>
          <p14:tracePt t="63168" x="9182100" y="5105400"/>
          <p14:tracePt t="63184" x="9196388" y="5105400"/>
          <p14:tracePt t="63201" x="9204325" y="5105400"/>
          <p14:tracePt t="63218" x="9212263" y="5105400"/>
          <p14:tracePt t="63234" x="9220200" y="5105400"/>
          <p14:tracePt t="63251" x="9226550" y="5105400"/>
          <p14:tracePt t="63268" x="9234488" y="5105400"/>
          <p14:tracePt t="63284" x="9242425" y="5105400"/>
          <p14:tracePt t="63301" x="9250363" y="5105400"/>
          <p14:tracePt t="63317" x="9258300" y="5105400"/>
          <p14:tracePt t="63443" x="9264650" y="5105400"/>
          <p14:tracePt t="73249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Širokozaslonsko</PresentationFormat>
  <Paragraphs>7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Officeova tema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Eva M</dc:creator>
  <cp:lastModifiedBy>Eva M</cp:lastModifiedBy>
  <cp:revision>3</cp:revision>
  <dcterms:created xsi:type="dcterms:W3CDTF">2021-01-11T10:15:19Z</dcterms:created>
  <dcterms:modified xsi:type="dcterms:W3CDTF">2021-01-12T07:45:42Z</dcterms:modified>
</cp:coreProperties>
</file>